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333"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334" r:id="rId47"/>
    <p:sldId id="288" r:id="rId48"/>
    <p:sldId id="289"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619"/>
    <a:srgbClr val="0948CB"/>
    <a:srgbClr val="0B49CB"/>
    <a:srgbClr val="F2F4F8"/>
    <a:srgbClr val="1C7DDB"/>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913CCC-3AC2-3B7C-0FB4-9F5104D9884B}" v="1311" dt="2024-12-09T21:01:10.671"/>
    <p1510:client id="{8E96F0AF-08C5-1335-6DC2-071A1A177423}" v="921" dt="2024-12-08T22:52:57.726"/>
    <p1510:client id="{ACC67CB0-78AA-5799-8D4D-D146B46DC56A}" v="984" dt="2024-12-07T21:34:17.338"/>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3B5340-8DD3-41FA-A817-A17F5D4C797A}" type="doc">
      <dgm:prSet loTypeId="urn:microsoft.com/office/officeart/2005/8/layout/chevron1" loCatId="process" qsTypeId="urn:microsoft.com/office/officeart/2005/8/quickstyle/simple1" qsCatId="simple" csTypeId="urn:microsoft.com/office/officeart/2005/8/colors/accent1_2" csCatId="accent1" phldr="1"/>
      <dgm:spPr/>
    </dgm:pt>
    <dgm:pt modelId="{A3FAD690-0DA9-4FE7-B352-8AD179306972}">
      <dgm:prSet phldrT="[Text]" phldr="0"/>
      <dgm:spPr/>
      <dgm:t>
        <a:bodyPr/>
        <a:lstStyle/>
        <a:p>
          <a:pPr rtl="0"/>
          <a:r>
            <a:rPr lang="en-US" dirty="0">
              <a:latin typeface="Calibri Light" panose="020F0302020204030204"/>
            </a:rPr>
            <a:t>SpaceX REST API</a:t>
          </a:r>
          <a:endParaRPr lang="en-US" dirty="0"/>
        </a:p>
      </dgm:t>
    </dgm:pt>
    <dgm:pt modelId="{274C5E80-F88C-41BB-B5DA-71CFE0342419}" type="parTrans" cxnId="{D9109A59-783B-406B-AFD7-27EA808C8D41}">
      <dgm:prSet/>
      <dgm:spPr/>
    </dgm:pt>
    <dgm:pt modelId="{9AB2B636-95BA-4A12-9660-4B8B83E6F148}" type="sibTrans" cxnId="{D9109A59-783B-406B-AFD7-27EA808C8D41}">
      <dgm:prSet/>
      <dgm:spPr/>
    </dgm:pt>
    <dgm:pt modelId="{A768A3D7-04B8-4D4E-84FD-E8B25B559088}">
      <dgm:prSet phldrT="[Text]" phldr="0"/>
      <dgm:spPr/>
      <dgm:t>
        <a:bodyPr/>
        <a:lstStyle/>
        <a:p>
          <a:pPr rtl="0"/>
          <a:r>
            <a:rPr lang="en-US" dirty="0">
              <a:latin typeface="Calibri Light" panose="020F0302020204030204"/>
            </a:rPr>
            <a:t>Get Request</a:t>
          </a:r>
          <a:endParaRPr lang="en-US" dirty="0"/>
        </a:p>
      </dgm:t>
    </dgm:pt>
    <dgm:pt modelId="{57F8C422-5F2B-46F9-88F3-D4EA5FF6F3BB}" type="parTrans" cxnId="{ECDAC559-A447-40D8-B233-9924843C3B80}">
      <dgm:prSet/>
      <dgm:spPr/>
    </dgm:pt>
    <dgm:pt modelId="{AD060A55-3027-4C29-AEAF-D049EABC0C79}" type="sibTrans" cxnId="{ECDAC559-A447-40D8-B233-9924843C3B80}">
      <dgm:prSet/>
      <dgm:spPr/>
    </dgm:pt>
    <dgm:pt modelId="{31B65205-4E7A-4FDE-BC1F-BEC70B6F2972}">
      <dgm:prSet phldrT="[Text]" phldr="0"/>
      <dgm:spPr/>
      <dgm:t>
        <a:bodyPr/>
        <a:lstStyle/>
        <a:p>
          <a:pPr rtl="0"/>
          <a:r>
            <a:rPr lang="en-US" dirty="0">
              <a:latin typeface="Calibri Light" panose="020F0302020204030204"/>
            </a:rPr>
            <a:t>Get data as a JSON object</a:t>
          </a:r>
          <a:endParaRPr lang="en-US" dirty="0"/>
        </a:p>
      </dgm:t>
    </dgm:pt>
    <dgm:pt modelId="{786E8A51-A939-4BE5-BD3D-CFBFF6858615}" type="parTrans" cxnId="{C02E8932-B692-4648-B7CC-19CC1BA6C9BD}">
      <dgm:prSet/>
      <dgm:spPr/>
    </dgm:pt>
    <dgm:pt modelId="{6CA62E45-F6DD-4D6B-A4A2-30E6F79409B0}" type="sibTrans" cxnId="{C02E8932-B692-4648-B7CC-19CC1BA6C9BD}">
      <dgm:prSet/>
      <dgm:spPr/>
    </dgm:pt>
    <dgm:pt modelId="{295D3E2B-EAA3-4FC5-A7AA-9E0D4ED36994}">
      <dgm:prSet phldr="0"/>
      <dgm:spPr/>
      <dgm:t>
        <a:bodyPr/>
        <a:lstStyle/>
        <a:p>
          <a:pPr rtl="0"/>
          <a:r>
            <a:rPr lang="en-US" dirty="0">
              <a:latin typeface="Calibri Light" panose="020F0302020204030204"/>
            </a:rPr>
            <a:t>Convert JSON object to pandas dataframe</a:t>
          </a:r>
        </a:p>
      </dgm:t>
    </dgm:pt>
    <dgm:pt modelId="{E66CEBCD-BCB2-4B92-A3E6-E02663AC284D}" type="parTrans" cxnId="{DA24E5A6-303D-44F6-AB6C-BC9499040F5B}">
      <dgm:prSet/>
      <dgm:spPr/>
    </dgm:pt>
    <dgm:pt modelId="{FBBC7125-FDBA-4F6B-B2E1-1B140EFD1E32}" type="sibTrans" cxnId="{DA24E5A6-303D-44F6-AB6C-BC9499040F5B}">
      <dgm:prSet/>
      <dgm:spPr/>
    </dgm:pt>
    <dgm:pt modelId="{B4A33605-6FC6-4E24-94D5-E7FBD7E56CA2}" type="pres">
      <dgm:prSet presAssocID="{E93B5340-8DD3-41FA-A817-A17F5D4C797A}" presName="Name0" presStyleCnt="0">
        <dgm:presLayoutVars>
          <dgm:dir/>
          <dgm:animLvl val="lvl"/>
          <dgm:resizeHandles val="exact"/>
        </dgm:presLayoutVars>
      </dgm:prSet>
      <dgm:spPr/>
    </dgm:pt>
    <dgm:pt modelId="{37AB0AFA-C832-4945-A3DF-48346267B4B1}" type="pres">
      <dgm:prSet presAssocID="{A3FAD690-0DA9-4FE7-B352-8AD179306972}" presName="parTxOnly" presStyleLbl="node1" presStyleIdx="0" presStyleCnt="4">
        <dgm:presLayoutVars>
          <dgm:chMax val="0"/>
          <dgm:chPref val="0"/>
          <dgm:bulletEnabled val="1"/>
        </dgm:presLayoutVars>
      </dgm:prSet>
      <dgm:spPr/>
    </dgm:pt>
    <dgm:pt modelId="{A0C4AA8F-B0B0-41B3-8C8F-4DD733528345}" type="pres">
      <dgm:prSet presAssocID="{9AB2B636-95BA-4A12-9660-4B8B83E6F148}" presName="parTxOnlySpace" presStyleCnt="0"/>
      <dgm:spPr/>
    </dgm:pt>
    <dgm:pt modelId="{F1357B41-F668-45A7-9404-612ADDD5C1A9}" type="pres">
      <dgm:prSet presAssocID="{A768A3D7-04B8-4D4E-84FD-E8B25B559088}" presName="parTxOnly" presStyleLbl="node1" presStyleIdx="1" presStyleCnt="4">
        <dgm:presLayoutVars>
          <dgm:chMax val="0"/>
          <dgm:chPref val="0"/>
          <dgm:bulletEnabled val="1"/>
        </dgm:presLayoutVars>
      </dgm:prSet>
      <dgm:spPr/>
    </dgm:pt>
    <dgm:pt modelId="{138460DE-F811-413D-933D-BF465CA3AF61}" type="pres">
      <dgm:prSet presAssocID="{AD060A55-3027-4C29-AEAF-D049EABC0C79}" presName="parTxOnlySpace" presStyleCnt="0"/>
      <dgm:spPr/>
    </dgm:pt>
    <dgm:pt modelId="{E4097F47-38DC-4971-A2AD-9F42702BF5D1}" type="pres">
      <dgm:prSet presAssocID="{31B65205-4E7A-4FDE-BC1F-BEC70B6F2972}" presName="parTxOnly" presStyleLbl="node1" presStyleIdx="2" presStyleCnt="4">
        <dgm:presLayoutVars>
          <dgm:chMax val="0"/>
          <dgm:chPref val="0"/>
          <dgm:bulletEnabled val="1"/>
        </dgm:presLayoutVars>
      </dgm:prSet>
      <dgm:spPr/>
    </dgm:pt>
    <dgm:pt modelId="{20B62960-1F83-4AC5-81F6-20954D656745}" type="pres">
      <dgm:prSet presAssocID="{6CA62E45-F6DD-4D6B-A4A2-30E6F79409B0}" presName="parTxOnlySpace" presStyleCnt="0"/>
      <dgm:spPr/>
    </dgm:pt>
    <dgm:pt modelId="{37554C6B-64A9-4D5E-A692-B355FAA4FDAD}" type="pres">
      <dgm:prSet presAssocID="{295D3E2B-EAA3-4FC5-A7AA-9E0D4ED36994}" presName="parTxOnly" presStyleLbl="node1" presStyleIdx="3" presStyleCnt="4">
        <dgm:presLayoutVars>
          <dgm:chMax val="0"/>
          <dgm:chPref val="0"/>
          <dgm:bulletEnabled val="1"/>
        </dgm:presLayoutVars>
      </dgm:prSet>
      <dgm:spPr/>
    </dgm:pt>
  </dgm:ptLst>
  <dgm:cxnLst>
    <dgm:cxn modelId="{55E7680E-7A8C-4FBF-8BCA-6DB522B2DF10}" type="presOf" srcId="{E93B5340-8DD3-41FA-A817-A17F5D4C797A}" destId="{B4A33605-6FC6-4E24-94D5-E7FBD7E56CA2}" srcOrd="0" destOrd="0" presId="urn:microsoft.com/office/officeart/2005/8/layout/chevron1"/>
    <dgm:cxn modelId="{C02E8932-B692-4648-B7CC-19CC1BA6C9BD}" srcId="{E93B5340-8DD3-41FA-A817-A17F5D4C797A}" destId="{31B65205-4E7A-4FDE-BC1F-BEC70B6F2972}" srcOrd="2" destOrd="0" parTransId="{786E8A51-A939-4BE5-BD3D-CFBFF6858615}" sibTransId="{6CA62E45-F6DD-4D6B-A4A2-30E6F79409B0}"/>
    <dgm:cxn modelId="{017A9462-597D-4B48-8B95-5A52B28C7B72}" type="presOf" srcId="{A3FAD690-0DA9-4FE7-B352-8AD179306972}" destId="{37AB0AFA-C832-4945-A3DF-48346267B4B1}" srcOrd="0" destOrd="0" presId="urn:microsoft.com/office/officeart/2005/8/layout/chevron1"/>
    <dgm:cxn modelId="{4CB8B164-7E1E-4410-8542-9396C9312934}" type="presOf" srcId="{31B65205-4E7A-4FDE-BC1F-BEC70B6F2972}" destId="{E4097F47-38DC-4971-A2AD-9F42702BF5D1}" srcOrd="0" destOrd="0" presId="urn:microsoft.com/office/officeart/2005/8/layout/chevron1"/>
    <dgm:cxn modelId="{D9109A59-783B-406B-AFD7-27EA808C8D41}" srcId="{E93B5340-8DD3-41FA-A817-A17F5D4C797A}" destId="{A3FAD690-0DA9-4FE7-B352-8AD179306972}" srcOrd="0" destOrd="0" parTransId="{274C5E80-F88C-41BB-B5DA-71CFE0342419}" sibTransId="{9AB2B636-95BA-4A12-9660-4B8B83E6F148}"/>
    <dgm:cxn modelId="{ECDAC559-A447-40D8-B233-9924843C3B80}" srcId="{E93B5340-8DD3-41FA-A817-A17F5D4C797A}" destId="{A768A3D7-04B8-4D4E-84FD-E8B25B559088}" srcOrd="1" destOrd="0" parTransId="{57F8C422-5F2B-46F9-88F3-D4EA5FF6F3BB}" sibTransId="{AD060A55-3027-4C29-AEAF-D049EABC0C79}"/>
    <dgm:cxn modelId="{2F99DF9F-219C-4B0D-B5B3-75EC63C69436}" type="presOf" srcId="{A768A3D7-04B8-4D4E-84FD-E8B25B559088}" destId="{F1357B41-F668-45A7-9404-612ADDD5C1A9}" srcOrd="0" destOrd="0" presId="urn:microsoft.com/office/officeart/2005/8/layout/chevron1"/>
    <dgm:cxn modelId="{DA24E5A6-303D-44F6-AB6C-BC9499040F5B}" srcId="{E93B5340-8DD3-41FA-A817-A17F5D4C797A}" destId="{295D3E2B-EAA3-4FC5-A7AA-9E0D4ED36994}" srcOrd="3" destOrd="0" parTransId="{E66CEBCD-BCB2-4B92-A3E6-E02663AC284D}" sibTransId="{FBBC7125-FDBA-4F6B-B2E1-1B140EFD1E32}"/>
    <dgm:cxn modelId="{B6AFA5C0-7E72-46F4-B360-1489750F1DEC}" type="presOf" srcId="{295D3E2B-EAA3-4FC5-A7AA-9E0D4ED36994}" destId="{37554C6B-64A9-4D5E-A692-B355FAA4FDAD}" srcOrd="0" destOrd="0" presId="urn:microsoft.com/office/officeart/2005/8/layout/chevron1"/>
    <dgm:cxn modelId="{2D74147E-EA62-44C6-A449-159208F9C1C6}" type="presParOf" srcId="{B4A33605-6FC6-4E24-94D5-E7FBD7E56CA2}" destId="{37AB0AFA-C832-4945-A3DF-48346267B4B1}" srcOrd="0" destOrd="0" presId="urn:microsoft.com/office/officeart/2005/8/layout/chevron1"/>
    <dgm:cxn modelId="{94B8546F-FC94-415E-BD1B-1E49E793DE38}" type="presParOf" srcId="{B4A33605-6FC6-4E24-94D5-E7FBD7E56CA2}" destId="{A0C4AA8F-B0B0-41B3-8C8F-4DD733528345}" srcOrd="1" destOrd="0" presId="urn:microsoft.com/office/officeart/2005/8/layout/chevron1"/>
    <dgm:cxn modelId="{3234A265-96BE-4BAA-8E1F-E8642490349B}" type="presParOf" srcId="{B4A33605-6FC6-4E24-94D5-E7FBD7E56CA2}" destId="{F1357B41-F668-45A7-9404-612ADDD5C1A9}" srcOrd="2" destOrd="0" presId="urn:microsoft.com/office/officeart/2005/8/layout/chevron1"/>
    <dgm:cxn modelId="{37B72901-5A12-4079-BB40-104FC6B2AC3F}" type="presParOf" srcId="{B4A33605-6FC6-4E24-94D5-E7FBD7E56CA2}" destId="{138460DE-F811-413D-933D-BF465CA3AF61}" srcOrd="3" destOrd="0" presId="urn:microsoft.com/office/officeart/2005/8/layout/chevron1"/>
    <dgm:cxn modelId="{17F932D9-C554-40CE-9CEB-2C3A363EDCCA}" type="presParOf" srcId="{B4A33605-6FC6-4E24-94D5-E7FBD7E56CA2}" destId="{E4097F47-38DC-4971-A2AD-9F42702BF5D1}" srcOrd="4" destOrd="0" presId="urn:microsoft.com/office/officeart/2005/8/layout/chevron1"/>
    <dgm:cxn modelId="{35830A10-3D83-41F4-9B85-D321F7B7844E}" type="presParOf" srcId="{B4A33605-6FC6-4E24-94D5-E7FBD7E56CA2}" destId="{20B62960-1F83-4AC5-81F6-20954D656745}" srcOrd="5" destOrd="0" presId="urn:microsoft.com/office/officeart/2005/8/layout/chevron1"/>
    <dgm:cxn modelId="{F11F9050-3DED-4E9E-B755-B2E1F903D1C2}" type="presParOf" srcId="{B4A33605-6FC6-4E24-94D5-E7FBD7E56CA2}" destId="{37554C6B-64A9-4D5E-A692-B355FAA4FDAD}"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188955C-094A-42D4-8559-DFDFF3D94E03}" type="doc">
      <dgm:prSet loTypeId="urn:microsoft.com/office/officeart/2005/8/layout/chevron1" loCatId="process" qsTypeId="urn:microsoft.com/office/officeart/2005/8/quickstyle/simple1" qsCatId="simple" csTypeId="urn:microsoft.com/office/officeart/2005/8/colors/accent1_2" csCatId="accent1" phldr="1"/>
      <dgm:spPr/>
    </dgm:pt>
    <dgm:pt modelId="{4903DDB9-3859-44E8-8BD9-3524219D3917}">
      <dgm:prSet phldrT="[Text]" phldr="0"/>
      <dgm:spPr/>
      <dgm:t>
        <a:bodyPr/>
        <a:lstStyle/>
        <a:p>
          <a:pPr rtl="0"/>
          <a:r>
            <a:rPr lang="en-US" dirty="0">
              <a:latin typeface="Calibri Light" panose="020F0302020204030204"/>
            </a:rPr>
            <a:t>Web Scraping Falcon 9 web records</a:t>
          </a:r>
          <a:endParaRPr lang="en-US" dirty="0"/>
        </a:p>
      </dgm:t>
    </dgm:pt>
    <dgm:pt modelId="{06112D51-F248-4821-B50B-5EFDEA32C59E}" type="parTrans" cxnId="{EC49F1F5-C338-4853-9527-6F82201701C2}">
      <dgm:prSet/>
      <dgm:spPr/>
    </dgm:pt>
    <dgm:pt modelId="{267C9A99-5B94-4011-A97B-9F816B0FA214}" type="sibTrans" cxnId="{EC49F1F5-C338-4853-9527-6F82201701C2}">
      <dgm:prSet/>
      <dgm:spPr/>
    </dgm:pt>
    <dgm:pt modelId="{F5133E3C-8DCF-4C15-A218-F9816CA8C159}">
      <dgm:prSet phldrT="[Text]" phldr="0"/>
      <dgm:spPr/>
      <dgm:t>
        <a:bodyPr/>
        <a:lstStyle/>
        <a:p>
          <a:pPr rtl="0"/>
          <a:r>
            <a:rPr lang="en-US" dirty="0">
              <a:latin typeface="Calibri Light" panose="020F0302020204030204"/>
            </a:rPr>
            <a:t>Use </a:t>
          </a:r>
          <a:r>
            <a:rPr lang="en-US" dirty="0" err="1">
              <a:latin typeface="Calibri Light" panose="020F0302020204030204"/>
            </a:rPr>
            <a:t>BeautifulSoup</a:t>
          </a:r>
          <a:r>
            <a:rPr lang="en-US" dirty="0">
              <a:latin typeface="Calibri Light" panose="020F0302020204030204"/>
            </a:rPr>
            <a:t> to web scrape HTML tables</a:t>
          </a:r>
          <a:endParaRPr lang="en-US" dirty="0"/>
        </a:p>
      </dgm:t>
    </dgm:pt>
    <dgm:pt modelId="{397B6329-CF29-4B2F-A24A-37E24F7B183B}" type="parTrans" cxnId="{E59481D6-5913-48BB-B2ED-FB3A48775FB6}">
      <dgm:prSet/>
      <dgm:spPr/>
    </dgm:pt>
    <dgm:pt modelId="{C8DFDF1A-0CC0-45AC-9C4F-EE3D7E38F3C9}" type="sibTrans" cxnId="{E59481D6-5913-48BB-B2ED-FB3A48775FB6}">
      <dgm:prSet/>
      <dgm:spPr/>
    </dgm:pt>
    <dgm:pt modelId="{7B73A8B6-85D5-4465-9489-BA2044573259}">
      <dgm:prSet phldrT="[Text]" phldr="0"/>
      <dgm:spPr/>
      <dgm:t>
        <a:bodyPr/>
        <a:lstStyle/>
        <a:p>
          <a:pPr rtl="0"/>
          <a:r>
            <a:rPr lang="en-US" dirty="0">
              <a:latin typeface="Calibri Light" panose="020F0302020204030204"/>
            </a:rPr>
            <a:t>Parse data from tables</a:t>
          </a:r>
          <a:endParaRPr lang="en-US" dirty="0"/>
        </a:p>
      </dgm:t>
    </dgm:pt>
    <dgm:pt modelId="{E5CFFDC2-2878-4D97-B2FE-E9E11ECD8ADE}" type="parTrans" cxnId="{520EE8B3-3AEB-487C-BB4C-6828A02FC32C}">
      <dgm:prSet/>
      <dgm:spPr/>
    </dgm:pt>
    <dgm:pt modelId="{B0D46BBB-D578-43E8-AFFF-0B99A75FC724}" type="sibTrans" cxnId="{520EE8B3-3AEB-487C-BB4C-6828A02FC32C}">
      <dgm:prSet/>
      <dgm:spPr/>
    </dgm:pt>
    <dgm:pt modelId="{5F70FE61-FCE9-4418-BC93-BF60210405A4}">
      <dgm:prSet phldr="0"/>
      <dgm:spPr/>
      <dgm:t>
        <a:bodyPr/>
        <a:lstStyle/>
        <a:p>
          <a:pPr rtl="0"/>
          <a:r>
            <a:rPr lang="en-US" dirty="0">
              <a:latin typeface="Calibri Light" panose="020F0302020204030204"/>
            </a:rPr>
            <a:t>Convert tables to pandas dataframe</a:t>
          </a:r>
        </a:p>
      </dgm:t>
    </dgm:pt>
    <dgm:pt modelId="{1289A46F-8179-4363-9AAA-8F7E8320FE95}" type="parTrans" cxnId="{1EBEE86C-BCD4-4CA7-AE3E-FF7BE5D41DDB}">
      <dgm:prSet/>
      <dgm:spPr/>
    </dgm:pt>
    <dgm:pt modelId="{E7088C4C-D260-4040-A281-425DE4A43080}" type="sibTrans" cxnId="{1EBEE86C-BCD4-4CA7-AE3E-FF7BE5D41DDB}">
      <dgm:prSet/>
      <dgm:spPr/>
    </dgm:pt>
    <dgm:pt modelId="{02EB8E0F-5941-40AB-B80D-ED59DFF3F243}" type="pres">
      <dgm:prSet presAssocID="{4188955C-094A-42D4-8559-DFDFF3D94E03}" presName="Name0" presStyleCnt="0">
        <dgm:presLayoutVars>
          <dgm:dir/>
          <dgm:animLvl val="lvl"/>
          <dgm:resizeHandles val="exact"/>
        </dgm:presLayoutVars>
      </dgm:prSet>
      <dgm:spPr/>
    </dgm:pt>
    <dgm:pt modelId="{D1F9A22B-0595-4179-8751-4BB38FA66271}" type="pres">
      <dgm:prSet presAssocID="{4903DDB9-3859-44E8-8BD9-3524219D3917}" presName="parTxOnly" presStyleLbl="node1" presStyleIdx="0" presStyleCnt="4">
        <dgm:presLayoutVars>
          <dgm:chMax val="0"/>
          <dgm:chPref val="0"/>
          <dgm:bulletEnabled val="1"/>
        </dgm:presLayoutVars>
      </dgm:prSet>
      <dgm:spPr/>
    </dgm:pt>
    <dgm:pt modelId="{6A7D73D7-EBF9-49ED-B27B-888504A749C0}" type="pres">
      <dgm:prSet presAssocID="{267C9A99-5B94-4011-A97B-9F816B0FA214}" presName="parTxOnlySpace" presStyleCnt="0"/>
      <dgm:spPr/>
    </dgm:pt>
    <dgm:pt modelId="{2AAFC134-94F3-4310-B241-F5219E64B431}" type="pres">
      <dgm:prSet presAssocID="{F5133E3C-8DCF-4C15-A218-F9816CA8C159}" presName="parTxOnly" presStyleLbl="node1" presStyleIdx="1" presStyleCnt="4">
        <dgm:presLayoutVars>
          <dgm:chMax val="0"/>
          <dgm:chPref val="0"/>
          <dgm:bulletEnabled val="1"/>
        </dgm:presLayoutVars>
      </dgm:prSet>
      <dgm:spPr/>
    </dgm:pt>
    <dgm:pt modelId="{CDF5F2FC-2425-4E76-B643-281F2815A927}" type="pres">
      <dgm:prSet presAssocID="{C8DFDF1A-0CC0-45AC-9C4F-EE3D7E38F3C9}" presName="parTxOnlySpace" presStyleCnt="0"/>
      <dgm:spPr/>
    </dgm:pt>
    <dgm:pt modelId="{93D0668E-1EE6-4E50-91D1-4CDEC4D1A712}" type="pres">
      <dgm:prSet presAssocID="{7B73A8B6-85D5-4465-9489-BA2044573259}" presName="parTxOnly" presStyleLbl="node1" presStyleIdx="2" presStyleCnt="4">
        <dgm:presLayoutVars>
          <dgm:chMax val="0"/>
          <dgm:chPref val="0"/>
          <dgm:bulletEnabled val="1"/>
        </dgm:presLayoutVars>
      </dgm:prSet>
      <dgm:spPr/>
    </dgm:pt>
    <dgm:pt modelId="{AF275BE0-5A60-4D9A-92D7-8D48647E1BAF}" type="pres">
      <dgm:prSet presAssocID="{B0D46BBB-D578-43E8-AFFF-0B99A75FC724}" presName="parTxOnlySpace" presStyleCnt="0"/>
      <dgm:spPr/>
    </dgm:pt>
    <dgm:pt modelId="{293A8435-4003-438F-9DED-E973FBC78958}" type="pres">
      <dgm:prSet presAssocID="{5F70FE61-FCE9-4418-BC93-BF60210405A4}" presName="parTxOnly" presStyleLbl="node1" presStyleIdx="3" presStyleCnt="4">
        <dgm:presLayoutVars>
          <dgm:chMax val="0"/>
          <dgm:chPref val="0"/>
          <dgm:bulletEnabled val="1"/>
        </dgm:presLayoutVars>
      </dgm:prSet>
      <dgm:spPr/>
    </dgm:pt>
  </dgm:ptLst>
  <dgm:cxnLst>
    <dgm:cxn modelId="{4AF40E1C-89DF-493E-923F-3C4A8D000C0A}" type="presOf" srcId="{5F70FE61-FCE9-4418-BC93-BF60210405A4}" destId="{293A8435-4003-438F-9DED-E973FBC78958}" srcOrd="0" destOrd="0" presId="urn:microsoft.com/office/officeart/2005/8/layout/chevron1"/>
    <dgm:cxn modelId="{2A937B65-E165-4B95-91A9-D1DECA671613}" type="presOf" srcId="{4903DDB9-3859-44E8-8BD9-3524219D3917}" destId="{D1F9A22B-0595-4179-8751-4BB38FA66271}" srcOrd="0" destOrd="0" presId="urn:microsoft.com/office/officeart/2005/8/layout/chevron1"/>
    <dgm:cxn modelId="{1EBEE86C-BCD4-4CA7-AE3E-FF7BE5D41DDB}" srcId="{4188955C-094A-42D4-8559-DFDFF3D94E03}" destId="{5F70FE61-FCE9-4418-BC93-BF60210405A4}" srcOrd="3" destOrd="0" parTransId="{1289A46F-8179-4363-9AAA-8F7E8320FE95}" sibTransId="{E7088C4C-D260-4040-A281-425DE4A43080}"/>
    <dgm:cxn modelId="{114EEA56-9750-466D-AAA6-601A5C7D4954}" type="presOf" srcId="{7B73A8B6-85D5-4465-9489-BA2044573259}" destId="{93D0668E-1EE6-4E50-91D1-4CDEC4D1A712}" srcOrd="0" destOrd="0" presId="urn:microsoft.com/office/officeart/2005/8/layout/chevron1"/>
    <dgm:cxn modelId="{310304B1-AC05-42F2-B923-D3F5B2921142}" type="presOf" srcId="{F5133E3C-8DCF-4C15-A218-F9816CA8C159}" destId="{2AAFC134-94F3-4310-B241-F5219E64B431}" srcOrd="0" destOrd="0" presId="urn:microsoft.com/office/officeart/2005/8/layout/chevron1"/>
    <dgm:cxn modelId="{520EE8B3-3AEB-487C-BB4C-6828A02FC32C}" srcId="{4188955C-094A-42D4-8559-DFDFF3D94E03}" destId="{7B73A8B6-85D5-4465-9489-BA2044573259}" srcOrd="2" destOrd="0" parTransId="{E5CFFDC2-2878-4D97-B2FE-E9E11ECD8ADE}" sibTransId="{B0D46BBB-D578-43E8-AFFF-0B99A75FC724}"/>
    <dgm:cxn modelId="{E59481D6-5913-48BB-B2ED-FB3A48775FB6}" srcId="{4188955C-094A-42D4-8559-DFDFF3D94E03}" destId="{F5133E3C-8DCF-4C15-A218-F9816CA8C159}" srcOrd="1" destOrd="0" parTransId="{397B6329-CF29-4B2F-A24A-37E24F7B183B}" sibTransId="{C8DFDF1A-0CC0-45AC-9C4F-EE3D7E38F3C9}"/>
    <dgm:cxn modelId="{EC49F1F5-C338-4853-9527-6F82201701C2}" srcId="{4188955C-094A-42D4-8559-DFDFF3D94E03}" destId="{4903DDB9-3859-44E8-8BD9-3524219D3917}" srcOrd="0" destOrd="0" parTransId="{06112D51-F248-4821-B50B-5EFDEA32C59E}" sibTransId="{267C9A99-5B94-4011-A97B-9F816B0FA214}"/>
    <dgm:cxn modelId="{44AF14F9-0E7C-467B-8A47-F825790E7774}" type="presOf" srcId="{4188955C-094A-42D4-8559-DFDFF3D94E03}" destId="{02EB8E0F-5941-40AB-B80D-ED59DFF3F243}" srcOrd="0" destOrd="0" presId="urn:microsoft.com/office/officeart/2005/8/layout/chevron1"/>
    <dgm:cxn modelId="{23FDD51F-9EEC-4A63-94D9-A99FA4638951}" type="presParOf" srcId="{02EB8E0F-5941-40AB-B80D-ED59DFF3F243}" destId="{D1F9A22B-0595-4179-8751-4BB38FA66271}" srcOrd="0" destOrd="0" presId="urn:microsoft.com/office/officeart/2005/8/layout/chevron1"/>
    <dgm:cxn modelId="{A43E69D1-9FA8-4389-95EA-7EA5D9DBE1F8}" type="presParOf" srcId="{02EB8E0F-5941-40AB-B80D-ED59DFF3F243}" destId="{6A7D73D7-EBF9-49ED-B27B-888504A749C0}" srcOrd="1" destOrd="0" presId="urn:microsoft.com/office/officeart/2005/8/layout/chevron1"/>
    <dgm:cxn modelId="{C24CBF98-4156-46ED-B7BA-50B6D1C39EB3}" type="presParOf" srcId="{02EB8E0F-5941-40AB-B80D-ED59DFF3F243}" destId="{2AAFC134-94F3-4310-B241-F5219E64B431}" srcOrd="2" destOrd="0" presId="urn:microsoft.com/office/officeart/2005/8/layout/chevron1"/>
    <dgm:cxn modelId="{AB9E440A-BF15-4BC8-8984-EEBBF6193BBE}" type="presParOf" srcId="{02EB8E0F-5941-40AB-B80D-ED59DFF3F243}" destId="{CDF5F2FC-2425-4E76-B643-281F2815A927}" srcOrd="3" destOrd="0" presId="urn:microsoft.com/office/officeart/2005/8/layout/chevron1"/>
    <dgm:cxn modelId="{9B8FE506-1061-4666-84D6-9350CCCDBC20}" type="presParOf" srcId="{02EB8E0F-5941-40AB-B80D-ED59DFF3F243}" destId="{93D0668E-1EE6-4E50-91D1-4CDEC4D1A712}" srcOrd="4" destOrd="0" presId="urn:microsoft.com/office/officeart/2005/8/layout/chevron1"/>
    <dgm:cxn modelId="{0AD05A00-D9B1-4705-A427-B50F09C0B252}" type="presParOf" srcId="{02EB8E0F-5941-40AB-B80D-ED59DFF3F243}" destId="{AF275BE0-5A60-4D9A-92D7-8D48647E1BAF}" srcOrd="5" destOrd="0" presId="urn:microsoft.com/office/officeart/2005/8/layout/chevron1"/>
    <dgm:cxn modelId="{58FB7A13-E169-4758-8165-9867C852B83A}" type="presParOf" srcId="{02EB8E0F-5941-40AB-B80D-ED59DFF3F243}" destId="{293A8435-4003-438F-9DED-E973FBC78958}" srcOrd="6"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0ECCD33-564F-4B62-BA2F-5E1ABCA43BE2}"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6B6BFC4A-BDF5-4BF1-8998-7C192C9A0E34}">
      <dgm:prSet phldrT="[Text]" phldr="0"/>
      <dgm:spPr/>
      <dgm:t>
        <a:bodyPr/>
        <a:lstStyle/>
        <a:p>
          <a:pPr rtl="0"/>
          <a:r>
            <a:rPr lang="en-US" dirty="0">
              <a:latin typeface="Calibri Light" panose="020F0302020204030204"/>
            </a:rPr>
            <a:t>SpaceX API endpoint</a:t>
          </a:r>
          <a:endParaRPr lang="en-US" dirty="0"/>
        </a:p>
      </dgm:t>
    </dgm:pt>
    <dgm:pt modelId="{4F772E32-94F0-4A7E-8050-84E9FE5A4F15}" type="parTrans" cxnId="{21EEE703-CF5E-476C-9485-D6C703D56C3E}">
      <dgm:prSet/>
      <dgm:spPr/>
      <dgm:t>
        <a:bodyPr/>
        <a:lstStyle/>
        <a:p>
          <a:endParaRPr lang="en-US"/>
        </a:p>
      </dgm:t>
    </dgm:pt>
    <dgm:pt modelId="{47B671AD-45FC-4520-9C3D-0C1565B43130}" type="sibTrans" cxnId="{21EEE703-CF5E-476C-9485-D6C703D56C3E}">
      <dgm:prSet/>
      <dgm:spPr/>
      <dgm:t>
        <a:bodyPr/>
        <a:lstStyle/>
        <a:p>
          <a:endParaRPr lang="en-US"/>
        </a:p>
      </dgm:t>
    </dgm:pt>
    <dgm:pt modelId="{10AF331C-1BEE-4792-8BA1-BC5FE64D3639}">
      <dgm:prSet phldrT="[Text]" phldr="0"/>
      <dgm:spPr/>
      <dgm:t>
        <a:bodyPr/>
        <a:lstStyle/>
        <a:p>
          <a:pPr rtl="0"/>
          <a:r>
            <a:rPr lang="en-US" dirty="0">
              <a:latin typeface="Calibri Light" panose="020F0302020204030204"/>
            </a:rPr>
            <a:t>Get Request </a:t>
          </a:r>
          <a:endParaRPr lang="en-US" dirty="0"/>
        </a:p>
      </dgm:t>
    </dgm:pt>
    <dgm:pt modelId="{9323B5CF-9499-41A9-96B8-DDBC85878596}" type="parTrans" cxnId="{B63C63C6-4C85-4EB5-953D-76781822F8E5}">
      <dgm:prSet/>
      <dgm:spPr/>
      <dgm:t>
        <a:bodyPr/>
        <a:lstStyle/>
        <a:p>
          <a:endParaRPr lang="en-US"/>
        </a:p>
      </dgm:t>
    </dgm:pt>
    <dgm:pt modelId="{4FE5CDB3-73F7-48C3-83E9-6084F3684054}" type="sibTrans" cxnId="{B63C63C6-4C85-4EB5-953D-76781822F8E5}">
      <dgm:prSet/>
      <dgm:spPr/>
      <dgm:t>
        <a:bodyPr/>
        <a:lstStyle/>
        <a:p>
          <a:endParaRPr lang="en-US"/>
        </a:p>
      </dgm:t>
    </dgm:pt>
    <dgm:pt modelId="{9A2D53D8-E028-4DB8-81CA-D9D64B973D5B}">
      <dgm:prSet phldrT="[Text]" phldr="0"/>
      <dgm:spPr/>
      <dgm:t>
        <a:bodyPr/>
        <a:lstStyle/>
        <a:p>
          <a:pPr rtl="0"/>
          <a:r>
            <a:rPr lang="en-US" dirty="0">
              <a:latin typeface="Calibri Light" panose="020F0302020204030204"/>
            </a:rPr>
            <a:t>Extract needed information</a:t>
          </a:r>
          <a:endParaRPr lang="en-US" dirty="0"/>
        </a:p>
      </dgm:t>
    </dgm:pt>
    <dgm:pt modelId="{7276EED4-D4B3-406F-A585-40C46D8764E2}" type="parTrans" cxnId="{C7D89A8E-C135-4147-80A2-CC9B270A2B33}">
      <dgm:prSet/>
      <dgm:spPr/>
      <dgm:t>
        <a:bodyPr/>
        <a:lstStyle/>
        <a:p>
          <a:endParaRPr lang="en-US"/>
        </a:p>
      </dgm:t>
    </dgm:pt>
    <dgm:pt modelId="{CDDFDD2C-A0FA-4CC5-9975-4C14F73D45E2}" type="sibTrans" cxnId="{C7D89A8E-C135-4147-80A2-CC9B270A2B33}">
      <dgm:prSet/>
      <dgm:spPr/>
      <dgm:t>
        <a:bodyPr/>
        <a:lstStyle/>
        <a:p>
          <a:endParaRPr lang="en-US"/>
        </a:p>
      </dgm:t>
    </dgm:pt>
    <dgm:pt modelId="{B252993E-1DBA-47F5-B215-51EE5035C7B3}">
      <dgm:prSet phldrT="[Text]" phldr="0"/>
      <dgm:spPr/>
      <dgm:t>
        <a:bodyPr/>
        <a:lstStyle/>
        <a:p>
          <a:pPr rtl="0"/>
          <a:r>
            <a:rPr lang="en-US" dirty="0">
              <a:latin typeface="Calibri Light" panose="020F0302020204030204"/>
            </a:rPr>
            <a:t>Get the JSON then converted to pandas dataframe</a:t>
          </a:r>
          <a:endParaRPr lang="en-US" dirty="0"/>
        </a:p>
      </dgm:t>
    </dgm:pt>
    <dgm:pt modelId="{BA89BA75-77A5-48C0-A67B-379B652F1998}" type="parTrans" cxnId="{B4BD2C87-729F-45A7-9962-E375E183C049}">
      <dgm:prSet/>
      <dgm:spPr/>
      <dgm:t>
        <a:bodyPr/>
        <a:lstStyle/>
        <a:p>
          <a:endParaRPr lang="en-US"/>
        </a:p>
      </dgm:t>
    </dgm:pt>
    <dgm:pt modelId="{0F272706-0F6E-42A0-B626-9BDB8D1CA60C}" type="sibTrans" cxnId="{B4BD2C87-729F-45A7-9962-E375E183C049}">
      <dgm:prSet/>
      <dgm:spPr/>
      <dgm:t>
        <a:bodyPr/>
        <a:lstStyle/>
        <a:p>
          <a:endParaRPr lang="en-US"/>
        </a:p>
      </dgm:t>
    </dgm:pt>
    <dgm:pt modelId="{D04D0FC7-4B1B-48EE-98FB-7AD6B52CB022}">
      <dgm:prSet phldrT="[Text]" phldr="0"/>
      <dgm:spPr/>
      <dgm:t>
        <a:bodyPr/>
        <a:lstStyle/>
        <a:p>
          <a:pPr rtl="0"/>
          <a:r>
            <a:rPr lang="en-US" dirty="0">
              <a:latin typeface="Calibri Light" panose="020F0302020204030204"/>
            </a:rPr>
            <a:t>Filter the </a:t>
          </a:r>
          <a:r>
            <a:rPr lang="en-US" dirty="0" err="1">
              <a:latin typeface="Calibri Light" panose="020F0302020204030204"/>
            </a:rPr>
            <a:t>dataframe</a:t>
          </a:r>
          <a:r>
            <a:rPr lang="en-US" dirty="0">
              <a:latin typeface="Calibri Light" panose="020F0302020204030204"/>
            </a:rPr>
            <a:t> and delete Falcon 1 launches</a:t>
          </a:r>
          <a:endParaRPr lang="en-US" dirty="0"/>
        </a:p>
      </dgm:t>
    </dgm:pt>
    <dgm:pt modelId="{3BB07570-33E6-40F7-9816-EF2808ADB8C3}" type="parTrans" cxnId="{6605053E-9B6D-4F74-A918-37CDDBB59F3D}">
      <dgm:prSet/>
      <dgm:spPr/>
      <dgm:t>
        <a:bodyPr/>
        <a:lstStyle/>
        <a:p>
          <a:endParaRPr lang="en-US"/>
        </a:p>
      </dgm:t>
    </dgm:pt>
    <dgm:pt modelId="{FE26D8DD-D0CC-496E-898F-98E8BC2D94D6}" type="sibTrans" cxnId="{6605053E-9B6D-4F74-A918-37CDDBB59F3D}">
      <dgm:prSet/>
      <dgm:spPr/>
      <dgm:t>
        <a:bodyPr/>
        <a:lstStyle/>
        <a:p>
          <a:endParaRPr lang="en-US"/>
        </a:p>
      </dgm:t>
    </dgm:pt>
    <dgm:pt modelId="{D46A41C3-42D7-4300-9EF4-F90B11CFFBF7}">
      <dgm:prSet phldr="0"/>
      <dgm:spPr/>
      <dgm:t>
        <a:bodyPr/>
        <a:lstStyle/>
        <a:p>
          <a:pPr rtl="0"/>
          <a:r>
            <a:rPr lang="en-US" dirty="0">
              <a:latin typeface="Calibri Light" panose="020F0302020204030204"/>
            </a:rPr>
            <a:t>Deal with missing values</a:t>
          </a:r>
        </a:p>
      </dgm:t>
    </dgm:pt>
    <dgm:pt modelId="{3D1EAD4D-1296-4543-B6D6-498186610AC3}" type="parTrans" cxnId="{73CF0E6D-6183-4E59-9C76-F53BBDC7A8DF}">
      <dgm:prSet/>
      <dgm:spPr/>
    </dgm:pt>
    <dgm:pt modelId="{A229F99B-6336-4B7B-996B-468F01B3E0E9}" type="sibTrans" cxnId="{73CF0E6D-6183-4E59-9C76-F53BBDC7A8DF}">
      <dgm:prSet/>
      <dgm:spPr/>
    </dgm:pt>
    <dgm:pt modelId="{A16BA6F0-1E59-433C-9D30-8DD27705D49F}">
      <dgm:prSet phldr="0"/>
      <dgm:spPr/>
      <dgm:t>
        <a:bodyPr/>
        <a:lstStyle/>
        <a:p>
          <a:pPr rtl="0"/>
          <a:r>
            <a:rPr lang="en-US" dirty="0">
              <a:latin typeface="Calibri Light" panose="020F0302020204030204"/>
            </a:rPr>
            <a:t>Data wrangling</a:t>
          </a:r>
        </a:p>
      </dgm:t>
    </dgm:pt>
    <dgm:pt modelId="{13D0E707-921D-401F-8211-11871F3E9C4C}" type="parTrans" cxnId="{5220F28E-3C4B-4599-8D1F-EF2BCC1BC731}">
      <dgm:prSet/>
      <dgm:spPr/>
    </dgm:pt>
    <dgm:pt modelId="{8F129755-AB91-4700-A2BA-66922F0CE76B}" type="sibTrans" cxnId="{5220F28E-3C4B-4599-8D1F-EF2BCC1BC731}">
      <dgm:prSet/>
      <dgm:spPr/>
    </dgm:pt>
    <dgm:pt modelId="{AF04E595-CD24-4B66-B03E-A607C3CB0D43}" type="pres">
      <dgm:prSet presAssocID="{70ECCD33-564F-4B62-BA2F-5E1ABCA43BE2}" presName="Name0" presStyleCnt="0">
        <dgm:presLayoutVars>
          <dgm:dir/>
          <dgm:resizeHandles val="exact"/>
        </dgm:presLayoutVars>
      </dgm:prSet>
      <dgm:spPr/>
    </dgm:pt>
    <dgm:pt modelId="{5A0C5246-E53D-4610-9352-CD489ACCA78C}" type="pres">
      <dgm:prSet presAssocID="{70ECCD33-564F-4B62-BA2F-5E1ABCA43BE2}" presName="cycle" presStyleCnt="0"/>
      <dgm:spPr/>
    </dgm:pt>
    <dgm:pt modelId="{0EDD64C8-DCBE-48C8-A23B-1B0E9478F2AE}" type="pres">
      <dgm:prSet presAssocID="{6B6BFC4A-BDF5-4BF1-8998-7C192C9A0E34}" presName="nodeFirstNode" presStyleLbl="node1" presStyleIdx="0" presStyleCnt="7">
        <dgm:presLayoutVars>
          <dgm:bulletEnabled val="1"/>
        </dgm:presLayoutVars>
      </dgm:prSet>
      <dgm:spPr/>
    </dgm:pt>
    <dgm:pt modelId="{05CE6989-C384-4500-9065-1A82BCBBA191}" type="pres">
      <dgm:prSet presAssocID="{47B671AD-45FC-4520-9C3D-0C1565B43130}" presName="sibTransFirstNode" presStyleLbl="bgShp" presStyleIdx="0" presStyleCnt="1"/>
      <dgm:spPr/>
    </dgm:pt>
    <dgm:pt modelId="{CCEC8988-1373-4BE2-A92C-1C7CD72B1EE9}" type="pres">
      <dgm:prSet presAssocID="{10AF331C-1BEE-4792-8BA1-BC5FE64D3639}" presName="nodeFollowingNodes" presStyleLbl="node1" presStyleIdx="1" presStyleCnt="7">
        <dgm:presLayoutVars>
          <dgm:bulletEnabled val="1"/>
        </dgm:presLayoutVars>
      </dgm:prSet>
      <dgm:spPr/>
    </dgm:pt>
    <dgm:pt modelId="{3416DA6A-52A9-459C-8AC3-1041619381CE}" type="pres">
      <dgm:prSet presAssocID="{9A2D53D8-E028-4DB8-81CA-D9D64B973D5B}" presName="nodeFollowingNodes" presStyleLbl="node1" presStyleIdx="2" presStyleCnt="7">
        <dgm:presLayoutVars>
          <dgm:bulletEnabled val="1"/>
        </dgm:presLayoutVars>
      </dgm:prSet>
      <dgm:spPr/>
    </dgm:pt>
    <dgm:pt modelId="{9531CBC3-F43C-4328-983E-A5B95ED0F2A7}" type="pres">
      <dgm:prSet presAssocID="{B252993E-1DBA-47F5-B215-51EE5035C7B3}" presName="nodeFollowingNodes" presStyleLbl="node1" presStyleIdx="3" presStyleCnt="7">
        <dgm:presLayoutVars>
          <dgm:bulletEnabled val="1"/>
        </dgm:presLayoutVars>
      </dgm:prSet>
      <dgm:spPr/>
    </dgm:pt>
    <dgm:pt modelId="{79E5320C-6015-4FFE-A8D8-869BBB29AB45}" type="pres">
      <dgm:prSet presAssocID="{D04D0FC7-4B1B-48EE-98FB-7AD6B52CB022}" presName="nodeFollowingNodes" presStyleLbl="node1" presStyleIdx="4" presStyleCnt="7">
        <dgm:presLayoutVars>
          <dgm:bulletEnabled val="1"/>
        </dgm:presLayoutVars>
      </dgm:prSet>
      <dgm:spPr/>
    </dgm:pt>
    <dgm:pt modelId="{44700F1D-631B-48A3-852A-7C628EE9D7CD}" type="pres">
      <dgm:prSet presAssocID="{D46A41C3-42D7-4300-9EF4-F90B11CFFBF7}" presName="nodeFollowingNodes" presStyleLbl="node1" presStyleIdx="5" presStyleCnt="7">
        <dgm:presLayoutVars>
          <dgm:bulletEnabled val="1"/>
        </dgm:presLayoutVars>
      </dgm:prSet>
      <dgm:spPr/>
    </dgm:pt>
    <dgm:pt modelId="{AE0D418B-4379-483F-B270-1727BCAD47A7}" type="pres">
      <dgm:prSet presAssocID="{A16BA6F0-1E59-433C-9D30-8DD27705D49F}" presName="nodeFollowingNodes" presStyleLbl="node1" presStyleIdx="6" presStyleCnt="7">
        <dgm:presLayoutVars>
          <dgm:bulletEnabled val="1"/>
        </dgm:presLayoutVars>
      </dgm:prSet>
      <dgm:spPr/>
    </dgm:pt>
  </dgm:ptLst>
  <dgm:cxnLst>
    <dgm:cxn modelId="{B9F88B01-BC4E-4790-8325-4283B023D27B}" type="presOf" srcId="{70ECCD33-564F-4B62-BA2F-5E1ABCA43BE2}" destId="{AF04E595-CD24-4B66-B03E-A607C3CB0D43}" srcOrd="0" destOrd="0" presId="urn:microsoft.com/office/officeart/2005/8/layout/cycle3"/>
    <dgm:cxn modelId="{21EEE703-CF5E-476C-9485-D6C703D56C3E}" srcId="{70ECCD33-564F-4B62-BA2F-5E1ABCA43BE2}" destId="{6B6BFC4A-BDF5-4BF1-8998-7C192C9A0E34}" srcOrd="0" destOrd="0" parTransId="{4F772E32-94F0-4A7E-8050-84E9FE5A4F15}" sibTransId="{47B671AD-45FC-4520-9C3D-0C1565B43130}"/>
    <dgm:cxn modelId="{DFDFF50E-7EAD-4FA0-9DF7-95D49A375492}" type="presOf" srcId="{47B671AD-45FC-4520-9C3D-0C1565B43130}" destId="{05CE6989-C384-4500-9065-1A82BCBBA191}" srcOrd="0" destOrd="0" presId="urn:microsoft.com/office/officeart/2005/8/layout/cycle3"/>
    <dgm:cxn modelId="{D077A82C-7846-4837-9CBB-CB579C020BF9}" type="presOf" srcId="{B252993E-1DBA-47F5-B215-51EE5035C7B3}" destId="{9531CBC3-F43C-4328-983E-A5B95ED0F2A7}" srcOrd="0" destOrd="0" presId="urn:microsoft.com/office/officeart/2005/8/layout/cycle3"/>
    <dgm:cxn modelId="{6605053E-9B6D-4F74-A918-37CDDBB59F3D}" srcId="{70ECCD33-564F-4B62-BA2F-5E1ABCA43BE2}" destId="{D04D0FC7-4B1B-48EE-98FB-7AD6B52CB022}" srcOrd="4" destOrd="0" parTransId="{3BB07570-33E6-40F7-9816-EF2808ADB8C3}" sibTransId="{FE26D8DD-D0CC-496E-898F-98E8BC2D94D6}"/>
    <dgm:cxn modelId="{AE56F15F-C697-4E47-8158-F81E0977AA30}" type="presOf" srcId="{A16BA6F0-1E59-433C-9D30-8DD27705D49F}" destId="{AE0D418B-4379-483F-B270-1727BCAD47A7}" srcOrd="0" destOrd="0" presId="urn:microsoft.com/office/officeart/2005/8/layout/cycle3"/>
    <dgm:cxn modelId="{0F335765-3E51-4E4E-B698-B8D54848A7BD}" type="presOf" srcId="{9A2D53D8-E028-4DB8-81CA-D9D64B973D5B}" destId="{3416DA6A-52A9-459C-8AC3-1041619381CE}" srcOrd="0" destOrd="0" presId="urn:microsoft.com/office/officeart/2005/8/layout/cycle3"/>
    <dgm:cxn modelId="{73CF0E6D-6183-4E59-9C76-F53BBDC7A8DF}" srcId="{70ECCD33-564F-4B62-BA2F-5E1ABCA43BE2}" destId="{D46A41C3-42D7-4300-9EF4-F90B11CFFBF7}" srcOrd="5" destOrd="0" parTransId="{3D1EAD4D-1296-4543-B6D6-498186610AC3}" sibTransId="{A229F99B-6336-4B7B-996B-468F01B3E0E9}"/>
    <dgm:cxn modelId="{4FCF0E4E-C93C-4B60-A7EA-E892907E9ED6}" type="presOf" srcId="{6B6BFC4A-BDF5-4BF1-8998-7C192C9A0E34}" destId="{0EDD64C8-DCBE-48C8-A23B-1B0E9478F2AE}" srcOrd="0" destOrd="0" presId="urn:microsoft.com/office/officeart/2005/8/layout/cycle3"/>
    <dgm:cxn modelId="{F8680082-500E-4D20-8F20-52FDACAB615C}" type="presOf" srcId="{D46A41C3-42D7-4300-9EF4-F90B11CFFBF7}" destId="{44700F1D-631B-48A3-852A-7C628EE9D7CD}" srcOrd="0" destOrd="0" presId="urn:microsoft.com/office/officeart/2005/8/layout/cycle3"/>
    <dgm:cxn modelId="{B4BD2C87-729F-45A7-9962-E375E183C049}" srcId="{70ECCD33-564F-4B62-BA2F-5E1ABCA43BE2}" destId="{B252993E-1DBA-47F5-B215-51EE5035C7B3}" srcOrd="3" destOrd="0" parTransId="{BA89BA75-77A5-48C0-A67B-379B652F1998}" sibTransId="{0F272706-0F6E-42A0-B626-9BDB8D1CA60C}"/>
    <dgm:cxn modelId="{96B74388-BAFB-49E0-BA60-FEC8778A8F58}" type="presOf" srcId="{D04D0FC7-4B1B-48EE-98FB-7AD6B52CB022}" destId="{79E5320C-6015-4FFE-A8D8-869BBB29AB45}" srcOrd="0" destOrd="0" presId="urn:microsoft.com/office/officeart/2005/8/layout/cycle3"/>
    <dgm:cxn modelId="{C7D89A8E-C135-4147-80A2-CC9B270A2B33}" srcId="{70ECCD33-564F-4B62-BA2F-5E1ABCA43BE2}" destId="{9A2D53D8-E028-4DB8-81CA-D9D64B973D5B}" srcOrd="2" destOrd="0" parTransId="{7276EED4-D4B3-406F-A585-40C46D8764E2}" sibTransId="{CDDFDD2C-A0FA-4CC5-9975-4C14F73D45E2}"/>
    <dgm:cxn modelId="{5220F28E-3C4B-4599-8D1F-EF2BCC1BC731}" srcId="{70ECCD33-564F-4B62-BA2F-5E1ABCA43BE2}" destId="{A16BA6F0-1E59-433C-9D30-8DD27705D49F}" srcOrd="6" destOrd="0" parTransId="{13D0E707-921D-401F-8211-11871F3E9C4C}" sibTransId="{8F129755-AB91-4700-A2BA-66922F0CE76B}"/>
    <dgm:cxn modelId="{24736CC2-1B40-4920-9291-1BA23CAE34E4}" type="presOf" srcId="{10AF331C-1BEE-4792-8BA1-BC5FE64D3639}" destId="{CCEC8988-1373-4BE2-A92C-1C7CD72B1EE9}" srcOrd="0" destOrd="0" presId="urn:microsoft.com/office/officeart/2005/8/layout/cycle3"/>
    <dgm:cxn modelId="{B63C63C6-4C85-4EB5-953D-76781822F8E5}" srcId="{70ECCD33-564F-4B62-BA2F-5E1ABCA43BE2}" destId="{10AF331C-1BEE-4792-8BA1-BC5FE64D3639}" srcOrd="1" destOrd="0" parTransId="{9323B5CF-9499-41A9-96B8-DDBC85878596}" sibTransId="{4FE5CDB3-73F7-48C3-83E9-6084F3684054}"/>
    <dgm:cxn modelId="{342C5CFB-D521-4590-96A8-94053F435D28}" type="presParOf" srcId="{AF04E595-CD24-4B66-B03E-A607C3CB0D43}" destId="{5A0C5246-E53D-4610-9352-CD489ACCA78C}" srcOrd="0" destOrd="0" presId="urn:microsoft.com/office/officeart/2005/8/layout/cycle3"/>
    <dgm:cxn modelId="{EA50BECE-5449-41B3-AC66-B8D7018D73A3}" type="presParOf" srcId="{5A0C5246-E53D-4610-9352-CD489ACCA78C}" destId="{0EDD64C8-DCBE-48C8-A23B-1B0E9478F2AE}" srcOrd="0" destOrd="0" presId="urn:microsoft.com/office/officeart/2005/8/layout/cycle3"/>
    <dgm:cxn modelId="{7E84AC67-598C-4578-9188-D99FEE9DF7B0}" type="presParOf" srcId="{5A0C5246-E53D-4610-9352-CD489ACCA78C}" destId="{05CE6989-C384-4500-9065-1A82BCBBA191}" srcOrd="1" destOrd="0" presId="urn:microsoft.com/office/officeart/2005/8/layout/cycle3"/>
    <dgm:cxn modelId="{C9D290ED-402F-47B5-BC37-13B62BBE90B3}" type="presParOf" srcId="{5A0C5246-E53D-4610-9352-CD489ACCA78C}" destId="{CCEC8988-1373-4BE2-A92C-1C7CD72B1EE9}" srcOrd="2" destOrd="0" presId="urn:microsoft.com/office/officeart/2005/8/layout/cycle3"/>
    <dgm:cxn modelId="{EFE5AA87-82CB-414B-8B28-D690BD23B6F8}" type="presParOf" srcId="{5A0C5246-E53D-4610-9352-CD489ACCA78C}" destId="{3416DA6A-52A9-459C-8AC3-1041619381CE}" srcOrd="3" destOrd="0" presId="urn:microsoft.com/office/officeart/2005/8/layout/cycle3"/>
    <dgm:cxn modelId="{DC04E77E-A579-4D14-8B62-0CB05303DEBF}" type="presParOf" srcId="{5A0C5246-E53D-4610-9352-CD489ACCA78C}" destId="{9531CBC3-F43C-4328-983E-A5B95ED0F2A7}" srcOrd="4" destOrd="0" presId="urn:microsoft.com/office/officeart/2005/8/layout/cycle3"/>
    <dgm:cxn modelId="{1F26D1B8-C343-43D2-B2D8-3E1903760DC4}" type="presParOf" srcId="{5A0C5246-E53D-4610-9352-CD489ACCA78C}" destId="{79E5320C-6015-4FFE-A8D8-869BBB29AB45}" srcOrd="5" destOrd="0" presId="urn:microsoft.com/office/officeart/2005/8/layout/cycle3"/>
    <dgm:cxn modelId="{3F2DC9BF-7C60-48E6-9A31-DA52C10322B1}" type="presParOf" srcId="{5A0C5246-E53D-4610-9352-CD489ACCA78C}" destId="{44700F1D-631B-48A3-852A-7C628EE9D7CD}" srcOrd="6" destOrd="0" presId="urn:microsoft.com/office/officeart/2005/8/layout/cycle3"/>
    <dgm:cxn modelId="{80595F0F-6342-49A4-AAA5-0ADFFADDA4FD}" type="presParOf" srcId="{5A0C5246-E53D-4610-9352-CD489ACCA78C}" destId="{AE0D418B-4379-483F-B270-1727BCAD47A7}" srcOrd="7" destOrd="0" presId="urn:microsoft.com/office/officeart/2005/8/layout/cycle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8A1CBE6-ECC4-430F-ABFC-5102A077A724}"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290C074E-6DC9-43F7-A296-6ACFD962D1B9}">
      <dgm:prSet phldrT="[Text]" phldr="0"/>
      <dgm:spPr/>
      <dgm:t>
        <a:bodyPr/>
        <a:lstStyle/>
        <a:p>
          <a:r>
            <a:rPr lang="en-US" dirty="0">
              <a:solidFill>
                <a:srgbClr val="444444"/>
              </a:solidFill>
              <a:latin typeface="Calibri"/>
              <a:ea typeface="Calibri"/>
              <a:cs typeface="Calibri"/>
            </a:rPr>
            <a:t>Data Wrangling</a:t>
          </a:r>
          <a:endParaRPr lang="en-US" dirty="0"/>
        </a:p>
      </dgm:t>
    </dgm:pt>
    <dgm:pt modelId="{094B8FF7-006D-4624-ADF1-F972FD36051C}" type="parTrans" cxnId="{4DFA4221-0340-4A5F-A13E-6527BADFF4AA}">
      <dgm:prSet/>
      <dgm:spPr/>
      <dgm:t>
        <a:bodyPr/>
        <a:lstStyle/>
        <a:p>
          <a:endParaRPr lang="en-US"/>
        </a:p>
      </dgm:t>
    </dgm:pt>
    <dgm:pt modelId="{9C70FE8C-9D84-4DAD-85D4-A9DE7D9AE34E}" type="sibTrans" cxnId="{4DFA4221-0340-4A5F-A13E-6527BADFF4AA}">
      <dgm:prSet/>
      <dgm:spPr/>
      <dgm:t>
        <a:bodyPr/>
        <a:lstStyle/>
        <a:p>
          <a:endParaRPr lang="en-US"/>
        </a:p>
      </dgm:t>
    </dgm:pt>
    <dgm:pt modelId="{6512C476-9F71-4D9B-AC04-6EAC2C951AAB}">
      <dgm:prSet phldr="0"/>
      <dgm:spPr/>
      <dgm:t>
        <a:bodyPr/>
        <a:lstStyle/>
        <a:p>
          <a:pPr rtl="0"/>
          <a:r>
            <a:rPr lang="en-US">
              <a:solidFill>
                <a:srgbClr val="444444"/>
              </a:solidFill>
              <a:latin typeface="Calibri"/>
              <a:ea typeface="Calibri"/>
              <a:cs typeface="Calibri"/>
            </a:rPr>
            <a:t>Request Falcon 9 web page using its URL</a:t>
          </a:r>
        </a:p>
      </dgm:t>
    </dgm:pt>
    <dgm:pt modelId="{CD714BD1-12DB-4C2F-9E65-1B9486BD7BF2}" type="parTrans" cxnId="{63ECE6EF-7E8C-4D26-9E5C-4071AEA1A701}">
      <dgm:prSet/>
      <dgm:spPr/>
    </dgm:pt>
    <dgm:pt modelId="{C68F71EF-BB49-4776-A95E-0283BD56CB03}" type="sibTrans" cxnId="{63ECE6EF-7E8C-4D26-9E5C-4071AEA1A701}">
      <dgm:prSet/>
      <dgm:spPr/>
    </dgm:pt>
    <dgm:pt modelId="{D93FA985-1FB4-4143-A2AD-DE89207669BB}">
      <dgm:prSet phldr="0"/>
      <dgm:spPr/>
      <dgm:t>
        <a:bodyPr/>
        <a:lstStyle/>
        <a:p>
          <a:r>
            <a:rPr lang="en-US" dirty="0">
              <a:solidFill>
                <a:srgbClr val="444444"/>
              </a:solidFill>
              <a:latin typeface="Calibri"/>
              <a:ea typeface="Calibri"/>
              <a:cs typeface="Calibri"/>
            </a:rPr>
            <a:t>Use </a:t>
          </a:r>
          <a:r>
            <a:rPr lang="en-US" dirty="0" err="1">
              <a:solidFill>
                <a:srgbClr val="444444"/>
              </a:solidFill>
              <a:latin typeface="Calibri"/>
              <a:ea typeface="Calibri"/>
              <a:cs typeface="Calibri"/>
            </a:rPr>
            <a:t>BeautifulSoup</a:t>
          </a:r>
          <a:r>
            <a:rPr lang="en-US" dirty="0">
              <a:solidFill>
                <a:srgbClr val="444444"/>
              </a:solidFill>
              <a:latin typeface="Calibri"/>
              <a:ea typeface="Calibri"/>
              <a:cs typeface="Calibri"/>
            </a:rPr>
            <a:t> object from the response</a:t>
          </a:r>
        </a:p>
      </dgm:t>
    </dgm:pt>
    <dgm:pt modelId="{F53011CE-9FC2-4BC0-9BB3-E7BF643A1B2E}" type="parTrans" cxnId="{EE8AF003-7C7D-4DDA-9DC9-AE7843240255}">
      <dgm:prSet/>
      <dgm:spPr/>
    </dgm:pt>
    <dgm:pt modelId="{30E663A6-DBC8-490C-87D2-61A3EFE34EB7}" type="sibTrans" cxnId="{EE8AF003-7C7D-4DDA-9DC9-AE7843240255}">
      <dgm:prSet/>
      <dgm:spPr/>
    </dgm:pt>
    <dgm:pt modelId="{996031CE-E1D9-47E1-806A-FC874DC94F22}">
      <dgm:prSet phldr="0"/>
      <dgm:spPr/>
      <dgm:t>
        <a:bodyPr/>
        <a:lstStyle/>
        <a:p>
          <a:r>
            <a:rPr lang="en-US" dirty="0">
              <a:solidFill>
                <a:srgbClr val="444444"/>
              </a:solidFill>
              <a:latin typeface="Calibri"/>
              <a:ea typeface="Calibri"/>
              <a:cs typeface="Calibri"/>
            </a:rPr>
            <a:t>Extract all HTML tables</a:t>
          </a:r>
        </a:p>
      </dgm:t>
    </dgm:pt>
    <dgm:pt modelId="{84FADD8D-312D-45E1-B227-375385D4D0EA}" type="parTrans" cxnId="{6903DA2F-533F-4342-82FC-19974B751D93}">
      <dgm:prSet/>
      <dgm:spPr/>
    </dgm:pt>
    <dgm:pt modelId="{DA8DA471-CD13-4B0E-A125-6FDB81223B0D}" type="sibTrans" cxnId="{6903DA2F-533F-4342-82FC-19974B751D93}">
      <dgm:prSet/>
      <dgm:spPr/>
    </dgm:pt>
    <dgm:pt modelId="{EC002C6E-DF89-4D78-855C-5DFB2EA7D1E4}">
      <dgm:prSet phldr="0"/>
      <dgm:spPr/>
      <dgm:t>
        <a:bodyPr/>
        <a:lstStyle/>
        <a:p>
          <a:r>
            <a:rPr lang="en-US" dirty="0">
              <a:solidFill>
                <a:srgbClr val="444444"/>
              </a:solidFill>
              <a:latin typeface="Calibri"/>
              <a:ea typeface="Calibri"/>
              <a:cs typeface="Calibri"/>
            </a:rPr>
            <a:t>Create the needed </a:t>
          </a:r>
          <a:r>
            <a:rPr lang="en-US" dirty="0" err="1">
              <a:solidFill>
                <a:srgbClr val="444444"/>
              </a:solidFill>
              <a:latin typeface="Calibri"/>
              <a:ea typeface="Calibri"/>
              <a:cs typeface="Calibri"/>
            </a:rPr>
            <a:t>dataframe</a:t>
          </a:r>
          <a:r>
            <a:rPr lang="en-US" dirty="0">
              <a:solidFill>
                <a:srgbClr val="444444"/>
              </a:solidFill>
              <a:latin typeface="Calibri"/>
              <a:ea typeface="Calibri"/>
              <a:cs typeface="Calibri"/>
            </a:rPr>
            <a:t> from the HTML tables</a:t>
          </a:r>
        </a:p>
      </dgm:t>
    </dgm:pt>
    <dgm:pt modelId="{D405592B-FBCC-432C-82A8-B62754243613}" type="parTrans" cxnId="{6BF60687-625E-4F7B-9FB0-CB6361EC5315}">
      <dgm:prSet/>
      <dgm:spPr/>
    </dgm:pt>
    <dgm:pt modelId="{70772ECB-C193-4B11-9476-AF212982F44B}" type="sibTrans" cxnId="{6BF60687-625E-4F7B-9FB0-CB6361EC5315}">
      <dgm:prSet/>
      <dgm:spPr/>
    </dgm:pt>
    <dgm:pt modelId="{79C288F6-3482-4DFA-8A33-ED2E284FA103}" type="pres">
      <dgm:prSet presAssocID="{C8A1CBE6-ECC4-430F-ABFC-5102A077A724}" presName="Name0" presStyleCnt="0">
        <dgm:presLayoutVars>
          <dgm:dir/>
          <dgm:resizeHandles val="exact"/>
        </dgm:presLayoutVars>
      </dgm:prSet>
      <dgm:spPr/>
    </dgm:pt>
    <dgm:pt modelId="{12FC78AA-4F33-4590-B96D-6502D6989F21}" type="pres">
      <dgm:prSet presAssocID="{C8A1CBE6-ECC4-430F-ABFC-5102A077A724}" presName="cycle" presStyleCnt="0"/>
      <dgm:spPr/>
    </dgm:pt>
    <dgm:pt modelId="{4ADDA70A-56FC-40B2-8F21-88CD48FA5068}" type="pres">
      <dgm:prSet presAssocID="{6512C476-9F71-4D9B-AC04-6EAC2C951AAB}" presName="nodeFirstNode" presStyleLbl="node1" presStyleIdx="0" presStyleCnt="5">
        <dgm:presLayoutVars>
          <dgm:bulletEnabled val="1"/>
        </dgm:presLayoutVars>
      </dgm:prSet>
      <dgm:spPr/>
    </dgm:pt>
    <dgm:pt modelId="{3D6D4DF4-0A94-4302-9644-1B7117E8F12E}" type="pres">
      <dgm:prSet presAssocID="{C68F71EF-BB49-4776-A95E-0283BD56CB03}" presName="sibTransFirstNode" presStyleLbl="bgShp" presStyleIdx="0" presStyleCnt="1"/>
      <dgm:spPr/>
    </dgm:pt>
    <dgm:pt modelId="{3E869B3E-092A-422B-99B8-11CE8F3170EC}" type="pres">
      <dgm:prSet presAssocID="{D93FA985-1FB4-4143-A2AD-DE89207669BB}" presName="nodeFollowingNodes" presStyleLbl="node1" presStyleIdx="1" presStyleCnt="5">
        <dgm:presLayoutVars>
          <dgm:bulletEnabled val="1"/>
        </dgm:presLayoutVars>
      </dgm:prSet>
      <dgm:spPr/>
    </dgm:pt>
    <dgm:pt modelId="{0E09EE61-291F-4EEF-94B0-EA6C4F8AD5C9}" type="pres">
      <dgm:prSet presAssocID="{996031CE-E1D9-47E1-806A-FC874DC94F22}" presName="nodeFollowingNodes" presStyleLbl="node1" presStyleIdx="2" presStyleCnt="5">
        <dgm:presLayoutVars>
          <dgm:bulletEnabled val="1"/>
        </dgm:presLayoutVars>
      </dgm:prSet>
      <dgm:spPr/>
    </dgm:pt>
    <dgm:pt modelId="{D04E96C9-5BE4-423D-A840-19E3EF6066A7}" type="pres">
      <dgm:prSet presAssocID="{EC002C6E-DF89-4D78-855C-5DFB2EA7D1E4}" presName="nodeFollowingNodes" presStyleLbl="node1" presStyleIdx="3" presStyleCnt="5">
        <dgm:presLayoutVars>
          <dgm:bulletEnabled val="1"/>
        </dgm:presLayoutVars>
      </dgm:prSet>
      <dgm:spPr/>
    </dgm:pt>
    <dgm:pt modelId="{A7914162-4686-4A5F-988C-30688875A19A}" type="pres">
      <dgm:prSet presAssocID="{290C074E-6DC9-43F7-A296-6ACFD962D1B9}" presName="nodeFollowingNodes" presStyleLbl="node1" presStyleIdx="4" presStyleCnt="5">
        <dgm:presLayoutVars>
          <dgm:bulletEnabled val="1"/>
        </dgm:presLayoutVars>
      </dgm:prSet>
      <dgm:spPr/>
    </dgm:pt>
  </dgm:ptLst>
  <dgm:cxnLst>
    <dgm:cxn modelId="{EE8AF003-7C7D-4DDA-9DC9-AE7843240255}" srcId="{C8A1CBE6-ECC4-430F-ABFC-5102A077A724}" destId="{D93FA985-1FB4-4143-A2AD-DE89207669BB}" srcOrd="1" destOrd="0" parTransId="{F53011CE-9FC2-4BC0-9BB3-E7BF643A1B2E}" sibTransId="{30E663A6-DBC8-490C-87D2-61A3EFE34EB7}"/>
    <dgm:cxn modelId="{BA6F1013-0919-4D37-A5FE-A63CD1133B4E}" type="presOf" srcId="{C8A1CBE6-ECC4-430F-ABFC-5102A077A724}" destId="{79C288F6-3482-4DFA-8A33-ED2E284FA103}" srcOrd="0" destOrd="0" presId="urn:microsoft.com/office/officeart/2005/8/layout/cycle3"/>
    <dgm:cxn modelId="{97852916-705E-4321-A300-61F8E2D20464}" type="presOf" srcId="{290C074E-6DC9-43F7-A296-6ACFD962D1B9}" destId="{A7914162-4686-4A5F-988C-30688875A19A}" srcOrd="0" destOrd="0" presId="urn:microsoft.com/office/officeart/2005/8/layout/cycle3"/>
    <dgm:cxn modelId="{4DFA4221-0340-4A5F-A13E-6527BADFF4AA}" srcId="{C8A1CBE6-ECC4-430F-ABFC-5102A077A724}" destId="{290C074E-6DC9-43F7-A296-6ACFD962D1B9}" srcOrd="4" destOrd="0" parTransId="{094B8FF7-006D-4624-ADF1-F972FD36051C}" sibTransId="{9C70FE8C-9D84-4DAD-85D4-A9DE7D9AE34E}"/>
    <dgm:cxn modelId="{6903DA2F-533F-4342-82FC-19974B751D93}" srcId="{C8A1CBE6-ECC4-430F-ABFC-5102A077A724}" destId="{996031CE-E1D9-47E1-806A-FC874DC94F22}" srcOrd="2" destOrd="0" parTransId="{84FADD8D-312D-45E1-B227-375385D4D0EA}" sibTransId="{DA8DA471-CD13-4B0E-A125-6FDB81223B0D}"/>
    <dgm:cxn modelId="{761F6C4D-6AD3-4251-AF56-A42961CCF8FC}" type="presOf" srcId="{996031CE-E1D9-47E1-806A-FC874DC94F22}" destId="{0E09EE61-291F-4EEF-94B0-EA6C4F8AD5C9}" srcOrd="0" destOrd="0" presId="urn:microsoft.com/office/officeart/2005/8/layout/cycle3"/>
    <dgm:cxn modelId="{78FB6C7C-1CE3-4C97-9E10-C724EE375C1E}" type="presOf" srcId="{EC002C6E-DF89-4D78-855C-5DFB2EA7D1E4}" destId="{D04E96C9-5BE4-423D-A840-19E3EF6066A7}" srcOrd="0" destOrd="0" presId="urn:microsoft.com/office/officeart/2005/8/layout/cycle3"/>
    <dgm:cxn modelId="{26D22C7E-FCCE-4EEE-AED7-31991924BF41}" type="presOf" srcId="{6512C476-9F71-4D9B-AC04-6EAC2C951AAB}" destId="{4ADDA70A-56FC-40B2-8F21-88CD48FA5068}" srcOrd="0" destOrd="0" presId="urn:microsoft.com/office/officeart/2005/8/layout/cycle3"/>
    <dgm:cxn modelId="{6BF60687-625E-4F7B-9FB0-CB6361EC5315}" srcId="{C8A1CBE6-ECC4-430F-ABFC-5102A077A724}" destId="{EC002C6E-DF89-4D78-855C-5DFB2EA7D1E4}" srcOrd="3" destOrd="0" parTransId="{D405592B-FBCC-432C-82A8-B62754243613}" sibTransId="{70772ECB-C193-4B11-9476-AF212982F44B}"/>
    <dgm:cxn modelId="{03D269A3-D77C-407C-B3E4-A23CAC3F805E}" type="presOf" srcId="{C68F71EF-BB49-4776-A95E-0283BD56CB03}" destId="{3D6D4DF4-0A94-4302-9644-1B7117E8F12E}" srcOrd="0" destOrd="0" presId="urn:microsoft.com/office/officeart/2005/8/layout/cycle3"/>
    <dgm:cxn modelId="{63ECE6EF-7E8C-4D26-9E5C-4071AEA1A701}" srcId="{C8A1CBE6-ECC4-430F-ABFC-5102A077A724}" destId="{6512C476-9F71-4D9B-AC04-6EAC2C951AAB}" srcOrd="0" destOrd="0" parTransId="{CD714BD1-12DB-4C2F-9E65-1B9486BD7BF2}" sibTransId="{C68F71EF-BB49-4776-A95E-0283BD56CB03}"/>
    <dgm:cxn modelId="{10E5FDF2-1F4B-4A7B-A236-B6EB7FAB519C}" type="presOf" srcId="{D93FA985-1FB4-4143-A2AD-DE89207669BB}" destId="{3E869B3E-092A-422B-99B8-11CE8F3170EC}" srcOrd="0" destOrd="0" presId="urn:microsoft.com/office/officeart/2005/8/layout/cycle3"/>
    <dgm:cxn modelId="{83131E2A-CA57-4DE9-A23F-03FE642D3438}" type="presParOf" srcId="{79C288F6-3482-4DFA-8A33-ED2E284FA103}" destId="{12FC78AA-4F33-4590-B96D-6502D6989F21}" srcOrd="0" destOrd="0" presId="urn:microsoft.com/office/officeart/2005/8/layout/cycle3"/>
    <dgm:cxn modelId="{70774D90-18B0-4572-92AD-0103B40B624B}" type="presParOf" srcId="{12FC78AA-4F33-4590-B96D-6502D6989F21}" destId="{4ADDA70A-56FC-40B2-8F21-88CD48FA5068}" srcOrd="0" destOrd="0" presId="urn:microsoft.com/office/officeart/2005/8/layout/cycle3"/>
    <dgm:cxn modelId="{7FA791F3-7C87-49D9-9AC5-10207138D9D0}" type="presParOf" srcId="{12FC78AA-4F33-4590-B96D-6502D6989F21}" destId="{3D6D4DF4-0A94-4302-9644-1B7117E8F12E}" srcOrd="1" destOrd="0" presId="urn:microsoft.com/office/officeart/2005/8/layout/cycle3"/>
    <dgm:cxn modelId="{F8D13149-5CA1-4F09-B913-195EDD12C1AA}" type="presParOf" srcId="{12FC78AA-4F33-4590-B96D-6502D6989F21}" destId="{3E869B3E-092A-422B-99B8-11CE8F3170EC}" srcOrd="2" destOrd="0" presId="urn:microsoft.com/office/officeart/2005/8/layout/cycle3"/>
    <dgm:cxn modelId="{D9C616AA-14E6-41CD-BB08-5433E5FBAE61}" type="presParOf" srcId="{12FC78AA-4F33-4590-B96D-6502D6989F21}" destId="{0E09EE61-291F-4EEF-94B0-EA6C4F8AD5C9}" srcOrd="3" destOrd="0" presId="urn:microsoft.com/office/officeart/2005/8/layout/cycle3"/>
    <dgm:cxn modelId="{9D156D55-5B8C-42B9-B82D-6A9447939626}" type="presParOf" srcId="{12FC78AA-4F33-4590-B96D-6502D6989F21}" destId="{D04E96C9-5BE4-423D-A840-19E3EF6066A7}" srcOrd="4" destOrd="0" presId="urn:microsoft.com/office/officeart/2005/8/layout/cycle3"/>
    <dgm:cxn modelId="{F708C423-25DA-4365-B7ED-16F1A0BF0275}" type="presParOf" srcId="{12FC78AA-4F33-4590-B96D-6502D6989F21}" destId="{A7914162-4686-4A5F-988C-30688875A19A}" srcOrd="5" destOrd="0" presId="urn:microsoft.com/office/officeart/2005/8/layout/cycle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F63B164-76B8-4B73-9961-92D912BE837C}"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5F6F5AD3-6D49-44E9-A96D-24BED7B6C4DE}">
      <dgm:prSet phldrT="[Text]" phldr="0"/>
      <dgm:spPr/>
      <dgm:t>
        <a:bodyPr/>
        <a:lstStyle/>
        <a:p>
          <a:pPr rtl="0"/>
          <a:r>
            <a:rPr lang="en-US" dirty="0">
              <a:latin typeface="Calibri Light" panose="020F0302020204030204"/>
            </a:rPr>
            <a:t>Identify Missing Values</a:t>
          </a:r>
          <a:endParaRPr lang="en-US" dirty="0"/>
        </a:p>
      </dgm:t>
    </dgm:pt>
    <dgm:pt modelId="{00770DBB-21A3-400F-8185-1508B70F10CA}" type="parTrans" cxnId="{AF44FA82-B596-4ACB-9A63-04F884AE8FAA}">
      <dgm:prSet/>
      <dgm:spPr/>
      <dgm:t>
        <a:bodyPr/>
        <a:lstStyle/>
        <a:p>
          <a:endParaRPr lang="en-US"/>
        </a:p>
      </dgm:t>
    </dgm:pt>
    <dgm:pt modelId="{AA693A07-DD50-4BF4-95BB-1D5F3D65D862}" type="sibTrans" cxnId="{AF44FA82-B596-4ACB-9A63-04F884AE8FAA}">
      <dgm:prSet/>
      <dgm:spPr/>
      <dgm:t>
        <a:bodyPr/>
        <a:lstStyle/>
        <a:p>
          <a:endParaRPr lang="en-US"/>
        </a:p>
      </dgm:t>
    </dgm:pt>
    <dgm:pt modelId="{E1828403-8475-4795-B15F-419DB3A81086}">
      <dgm:prSet phldrT="[Text]" phldr="0"/>
      <dgm:spPr/>
      <dgm:t>
        <a:bodyPr/>
        <a:lstStyle/>
        <a:p>
          <a:pPr rtl="0"/>
          <a:r>
            <a:rPr lang="en-US" dirty="0">
              <a:latin typeface="Calibri Light" panose="020F0302020204030204"/>
            </a:rPr>
            <a:t>Identify numerical and categorical variables</a:t>
          </a:r>
          <a:endParaRPr lang="en-US" dirty="0"/>
        </a:p>
      </dgm:t>
    </dgm:pt>
    <dgm:pt modelId="{7945CA16-D4E2-4C43-847A-DA05E0F0FC90}" type="parTrans" cxnId="{8F314BC7-BEBA-47D6-8464-E7EA13E65BDC}">
      <dgm:prSet/>
      <dgm:spPr/>
      <dgm:t>
        <a:bodyPr/>
        <a:lstStyle/>
        <a:p>
          <a:endParaRPr lang="en-US"/>
        </a:p>
      </dgm:t>
    </dgm:pt>
    <dgm:pt modelId="{39C51C18-69B3-4BD7-84A3-B2EEFDA1AD1A}" type="sibTrans" cxnId="{8F314BC7-BEBA-47D6-8464-E7EA13E65BDC}">
      <dgm:prSet/>
      <dgm:spPr/>
      <dgm:t>
        <a:bodyPr/>
        <a:lstStyle/>
        <a:p>
          <a:endParaRPr lang="en-US"/>
        </a:p>
      </dgm:t>
    </dgm:pt>
    <dgm:pt modelId="{17E6035F-687F-4AE8-A520-F41622AF2467}">
      <dgm:prSet phldrT="[Text]" phldr="0"/>
      <dgm:spPr/>
      <dgm:t>
        <a:bodyPr/>
        <a:lstStyle/>
        <a:p>
          <a:pPr rtl="0"/>
          <a:r>
            <a:rPr lang="en-US" dirty="0">
              <a:latin typeface="Calibri Light" panose="020F0302020204030204"/>
            </a:rPr>
            <a:t>Calculate the number of launches as well as the occurrence of each orbit</a:t>
          </a:r>
          <a:endParaRPr lang="en-US" dirty="0"/>
        </a:p>
      </dgm:t>
    </dgm:pt>
    <dgm:pt modelId="{6FA7C82A-79BD-4732-BBCC-DF8AC495294B}" type="parTrans" cxnId="{76358248-9043-498D-A4B5-772D63F95867}">
      <dgm:prSet/>
      <dgm:spPr/>
      <dgm:t>
        <a:bodyPr/>
        <a:lstStyle/>
        <a:p>
          <a:endParaRPr lang="en-US"/>
        </a:p>
      </dgm:t>
    </dgm:pt>
    <dgm:pt modelId="{22A7D6AC-4969-4283-ABF7-45E3FA97D4EF}" type="sibTrans" cxnId="{76358248-9043-498D-A4B5-772D63F95867}">
      <dgm:prSet/>
      <dgm:spPr/>
      <dgm:t>
        <a:bodyPr/>
        <a:lstStyle/>
        <a:p>
          <a:endParaRPr lang="en-US"/>
        </a:p>
      </dgm:t>
    </dgm:pt>
    <dgm:pt modelId="{F770FBFE-4E2A-467B-9F5F-C92A5A7CCD7A}">
      <dgm:prSet phldrT="[Text]" phldr="0"/>
      <dgm:spPr/>
      <dgm:t>
        <a:bodyPr/>
        <a:lstStyle/>
        <a:p>
          <a:pPr rtl="0"/>
          <a:r>
            <a:rPr lang="en-US" dirty="0">
              <a:latin typeface="Calibri Light" panose="020F0302020204030204"/>
            </a:rPr>
            <a:t>Calculate the number of missing landing outcome in total and for each orbit</a:t>
          </a:r>
          <a:endParaRPr lang="en-US" dirty="0"/>
        </a:p>
      </dgm:t>
    </dgm:pt>
    <dgm:pt modelId="{AE7DB8C1-2A0F-4756-8B0F-C089A2A47863}" type="parTrans" cxnId="{DC8DB9DA-8BB2-48B2-A920-72F3C1B90093}">
      <dgm:prSet/>
      <dgm:spPr/>
      <dgm:t>
        <a:bodyPr/>
        <a:lstStyle/>
        <a:p>
          <a:endParaRPr lang="en-US"/>
        </a:p>
      </dgm:t>
    </dgm:pt>
    <dgm:pt modelId="{28C2C680-E07B-4756-A632-C254D76E5F28}" type="sibTrans" cxnId="{DC8DB9DA-8BB2-48B2-A920-72F3C1B90093}">
      <dgm:prSet/>
      <dgm:spPr/>
      <dgm:t>
        <a:bodyPr/>
        <a:lstStyle/>
        <a:p>
          <a:endParaRPr lang="en-US"/>
        </a:p>
      </dgm:t>
    </dgm:pt>
    <dgm:pt modelId="{D75D07A2-C948-402B-8E04-54FBE492BC0A}">
      <dgm:prSet phldrT="[Text]" phldr="0"/>
      <dgm:spPr/>
      <dgm:t>
        <a:bodyPr/>
        <a:lstStyle/>
        <a:p>
          <a:pPr rtl="0"/>
          <a:r>
            <a:rPr lang="en-US" dirty="0">
              <a:latin typeface="Calibri Light" panose="020F0302020204030204"/>
            </a:rPr>
            <a:t>Create landing output label as 0 and 1 for failure and success respectively</a:t>
          </a:r>
          <a:endParaRPr lang="en-US" dirty="0"/>
        </a:p>
      </dgm:t>
    </dgm:pt>
    <dgm:pt modelId="{0D08D8A6-7BDD-49A4-85A6-66C8EBC0AE16}" type="parTrans" cxnId="{0ACFE6E9-F8C8-4C2E-913E-77FDBFC0812E}">
      <dgm:prSet/>
      <dgm:spPr/>
      <dgm:t>
        <a:bodyPr/>
        <a:lstStyle/>
        <a:p>
          <a:endParaRPr lang="en-US"/>
        </a:p>
      </dgm:t>
    </dgm:pt>
    <dgm:pt modelId="{84E8B30B-C5DC-4ED8-AB2D-FD29B3EF7E87}" type="sibTrans" cxnId="{0ACFE6E9-F8C8-4C2E-913E-77FDBFC0812E}">
      <dgm:prSet/>
      <dgm:spPr/>
      <dgm:t>
        <a:bodyPr/>
        <a:lstStyle/>
        <a:p>
          <a:endParaRPr lang="en-US"/>
        </a:p>
      </dgm:t>
    </dgm:pt>
    <dgm:pt modelId="{43A3E7F0-1C14-4EFC-BE42-081930A840D5}" type="pres">
      <dgm:prSet presAssocID="{BF63B164-76B8-4B73-9961-92D912BE837C}" presName="diagram" presStyleCnt="0">
        <dgm:presLayoutVars>
          <dgm:dir/>
          <dgm:resizeHandles val="exact"/>
        </dgm:presLayoutVars>
      </dgm:prSet>
      <dgm:spPr/>
    </dgm:pt>
    <dgm:pt modelId="{AB70673B-DC6B-4679-8807-68FBE53CD89A}" type="pres">
      <dgm:prSet presAssocID="{5F6F5AD3-6D49-44E9-A96D-24BED7B6C4DE}" presName="node" presStyleLbl="node1" presStyleIdx="0" presStyleCnt="5">
        <dgm:presLayoutVars>
          <dgm:bulletEnabled val="1"/>
        </dgm:presLayoutVars>
      </dgm:prSet>
      <dgm:spPr/>
    </dgm:pt>
    <dgm:pt modelId="{B678A529-F239-4A71-AE9F-5C4B2F3A3BDB}" type="pres">
      <dgm:prSet presAssocID="{AA693A07-DD50-4BF4-95BB-1D5F3D65D862}" presName="sibTrans" presStyleLbl="sibTrans2D1" presStyleIdx="0" presStyleCnt="4"/>
      <dgm:spPr/>
    </dgm:pt>
    <dgm:pt modelId="{141B1D27-ACE2-4D67-B9E4-349692D13254}" type="pres">
      <dgm:prSet presAssocID="{AA693A07-DD50-4BF4-95BB-1D5F3D65D862}" presName="connectorText" presStyleLbl="sibTrans2D1" presStyleIdx="0" presStyleCnt="4"/>
      <dgm:spPr/>
    </dgm:pt>
    <dgm:pt modelId="{9E534CAA-0237-4300-ACB9-5BE928C2D902}" type="pres">
      <dgm:prSet presAssocID="{E1828403-8475-4795-B15F-419DB3A81086}" presName="node" presStyleLbl="node1" presStyleIdx="1" presStyleCnt="5">
        <dgm:presLayoutVars>
          <dgm:bulletEnabled val="1"/>
        </dgm:presLayoutVars>
      </dgm:prSet>
      <dgm:spPr/>
    </dgm:pt>
    <dgm:pt modelId="{C2D186AA-10E0-4512-A2DB-D5E02CCC63C2}" type="pres">
      <dgm:prSet presAssocID="{39C51C18-69B3-4BD7-84A3-B2EEFDA1AD1A}" presName="sibTrans" presStyleLbl="sibTrans2D1" presStyleIdx="1" presStyleCnt="4"/>
      <dgm:spPr/>
    </dgm:pt>
    <dgm:pt modelId="{0FFC1CCD-9692-46E5-BFC2-BDFD9220ED49}" type="pres">
      <dgm:prSet presAssocID="{39C51C18-69B3-4BD7-84A3-B2EEFDA1AD1A}" presName="connectorText" presStyleLbl="sibTrans2D1" presStyleIdx="1" presStyleCnt="4"/>
      <dgm:spPr/>
    </dgm:pt>
    <dgm:pt modelId="{DCAAE992-3365-46E1-8388-47B9D4C7778A}" type="pres">
      <dgm:prSet presAssocID="{17E6035F-687F-4AE8-A520-F41622AF2467}" presName="node" presStyleLbl="node1" presStyleIdx="2" presStyleCnt="5">
        <dgm:presLayoutVars>
          <dgm:bulletEnabled val="1"/>
        </dgm:presLayoutVars>
      </dgm:prSet>
      <dgm:spPr/>
    </dgm:pt>
    <dgm:pt modelId="{E6B80532-575F-4A00-8E8C-177C84F98F1F}" type="pres">
      <dgm:prSet presAssocID="{22A7D6AC-4969-4283-ABF7-45E3FA97D4EF}" presName="sibTrans" presStyleLbl="sibTrans2D1" presStyleIdx="2" presStyleCnt="4"/>
      <dgm:spPr/>
    </dgm:pt>
    <dgm:pt modelId="{04F852ED-F7FA-40C3-B5F2-D5B07063994E}" type="pres">
      <dgm:prSet presAssocID="{22A7D6AC-4969-4283-ABF7-45E3FA97D4EF}" presName="connectorText" presStyleLbl="sibTrans2D1" presStyleIdx="2" presStyleCnt="4"/>
      <dgm:spPr/>
    </dgm:pt>
    <dgm:pt modelId="{DE080FE7-F448-498E-BCA6-EBDB5558894D}" type="pres">
      <dgm:prSet presAssocID="{F770FBFE-4E2A-467B-9F5F-C92A5A7CCD7A}" presName="node" presStyleLbl="node1" presStyleIdx="3" presStyleCnt="5">
        <dgm:presLayoutVars>
          <dgm:bulletEnabled val="1"/>
        </dgm:presLayoutVars>
      </dgm:prSet>
      <dgm:spPr/>
    </dgm:pt>
    <dgm:pt modelId="{B7063FDF-A7D9-40D9-AC37-32DCDE228D1F}" type="pres">
      <dgm:prSet presAssocID="{28C2C680-E07B-4756-A632-C254D76E5F28}" presName="sibTrans" presStyleLbl="sibTrans2D1" presStyleIdx="3" presStyleCnt="4"/>
      <dgm:spPr/>
    </dgm:pt>
    <dgm:pt modelId="{046314DE-02CC-468E-B42B-2B68D49318EA}" type="pres">
      <dgm:prSet presAssocID="{28C2C680-E07B-4756-A632-C254D76E5F28}" presName="connectorText" presStyleLbl="sibTrans2D1" presStyleIdx="3" presStyleCnt="4"/>
      <dgm:spPr/>
    </dgm:pt>
    <dgm:pt modelId="{A78DABBD-9F0F-44BA-9BE5-940B52ACFD4A}" type="pres">
      <dgm:prSet presAssocID="{D75D07A2-C948-402B-8E04-54FBE492BC0A}" presName="node" presStyleLbl="node1" presStyleIdx="4" presStyleCnt="5">
        <dgm:presLayoutVars>
          <dgm:bulletEnabled val="1"/>
        </dgm:presLayoutVars>
      </dgm:prSet>
      <dgm:spPr/>
    </dgm:pt>
  </dgm:ptLst>
  <dgm:cxnLst>
    <dgm:cxn modelId="{78697B06-E776-4EAF-B4D9-58BE601BEC61}" type="presOf" srcId="{E1828403-8475-4795-B15F-419DB3A81086}" destId="{9E534CAA-0237-4300-ACB9-5BE928C2D902}" srcOrd="0" destOrd="0" presId="urn:microsoft.com/office/officeart/2005/8/layout/process5"/>
    <dgm:cxn modelId="{EC05010C-8525-499C-A953-652A1F9E85C6}" type="presOf" srcId="{39C51C18-69B3-4BD7-84A3-B2EEFDA1AD1A}" destId="{0FFC1CCD-9692-46E5-BFC2-BDFD9220ED49}" srcOrd="1" destOrd="0" presId="urn:microsoft.com/office/officeart/2005/8/layout/process5"/>
    <dgm:cxn modelId="{0932CF11-C4ED-4A00-8D84-AF50AAE3E10F}" type="presOf" srcId="{22A7D6AC-4969-4283-ABF7-45E3FA97D4EF}" destId="{E6B80532-575F-4A00-8E8C-177C84F98F1F}" srcOrd="0" destOrd="0" presId="urn:microsoft.com/office/officeart/2005/8/layout/process5"/>
    <dgm:cxn modelId="{624E6519-EE07-4A80-82A4-1591BC166364}" type="presOf" srcId="{BF63B164-76B8-4B73-9961-92D912BE837C}" destId="{43A3E7F0-1C14-4EFC-BE42-081930A840D5}" srcOrd="0" destOrd="0" presId="urn:microsoft.com/office/officeart/2005/8/layout/process5"/>
    <dgm:cxn modelId="{C69CA723-C65D-4FA5-BFD2-68624524E3F9}" type="presOf" srcId="{5F6F5AD3-6D49-44E9-A96D-24BED7B6C4DE}" destId="{AB70673B-DC6B-4679-8807-68FBE53CD89A}" srcOrd="0" destOrd="0" presId="urn:microsoft.com/office/officeart/2005/8/layout/process5"/>
    <dgm:cxn modelId="{00F0F32B-8F7D-439A-9B7F-218EAF696FC1}" type="presOf" srcId="{39C51C18-69B3-4BD7-84A3-B2EEFDA1AD1A}" destId="{C2D186AA-10E0-4512-A2DB-D5E02CCC63C2}" srcOrd="0" destOrd="0" presId="urn:microsoft.com/office/officeart/2005/8/layout/process5"/>
    <dgm:cxn modelId="{61E7003E-A8F9-48BB-8EC7-BCDF57A485D3}" type="presOf" srcId="{AA693A07-DD50-4BF4-95BB-1D5F3D65D862}" destId="{B678A529-F239-4A71-AE9F-5C4B2F3A3BDB}" srcOrd="0" destOrd="0" presId="urn:microsoft.com/office/officeart/2005/8/layout/process5"/>
    <dgm:cxn modelId="{71BE0D64-4949-4EF6-9238-4D00C6FF4FC5}" type="presOf" srcId="{28C2C680-E07B-4756-A632-C254D76E5F28}" destId="{046314DE-02CC-468E-B42B-2B68D49318EA}" srcOrd="1" destOrd="0" presId="urn:microsoft.com/office/officeart/2005/8/layout/process5"/>
    <dgm:cxn modelId="{76358248-9043-498D-A4B5-772D63F95867}" srcId="{BF63B164-76B8-4B73-9961-92D912BE837C}" destId="{17E6035F-687F-4AE8-A520-F41622AF2467}" srcOrd="2" destOrd="0" parTransId="{6FA7C82A-79BD-4732-BBCC-DF8AC495294B}" sibTransId="{22A7D6AC-4969-4283-ABF7-45E3FA97D4EF}"/>
    <dgm:cxn modelId="{4D54A049-DFDA-4E4A-8008-27CE9EC771DB}" type="presOf" srcId="{28C2C680-E07B-4756-A632-C254D76E5F28}" destId="{B7063FDF-A7D9-40D9-AC37-32DCDE228D1F}" srcOrd="0" destOrd="0" presId="urn:microsoft.com/office/officeart/2005/8/layout/process5"/>
    <dgm:cxn modelId="{302B424C-296F-45E7-87E5-92A977C99C0C}" type="presOf" srcId="{17E6035F-687F-4AE8-A520-F41622AF2467}" destId="{DCAAE992-3365-46E1-8388-47B9D4C7778A}" srcOrd="0" destOrd="0" presId="urn:microsoft.com/office/officeart/2005/8/layout/process5"/>
    <dgm:cxn modelId="{13F09C4C-1B8F-480C-AE99-F0094D8DA06A}" type="presOf" srcId="{F770FBFE-4E2A-467B-9F5F-C92A5A7CCD7A}" destId="{DE080FE7-F448-498E-BCA6-EBDB5558894D}" srcOrd="0" destOrd="0" presId="urn:microsoft.com/office/officeart/2005/8/layout/process5"/>
    <dgm:cxn modelId="{AF44FA82-B596-4ACB-9A63-04F884AE8FAA}" srcId="{BF63B164-76B8-4B73-9961-92D912BE837C}" destId="{5F6F5AD3-6D49-44E9-A96D-24BED7B6C4DE}" srcOrd="0" destOrd="0" parTransId="{00770DBB-21A3-400F-8185-1508B70F10CA}" sibTransId="{AA693A07-DD50-4BF4-95BB-1D5F3D65D862}"/>
    <dgm:cxn modelId="{C58B049A-C85C-4E96-AFE6-B0FE4AA2A6CF}" type="presOf" srcId="{AA693A07-DD50-4BF4-95BB-1D5F3D65D862}" destId="{141B1D27-ACE2-4D67-B9E4-349692D13254}" srcOrd="1" destOrd="0" presId="urn:microsoft.com/office/officeart/2005/8/layout/process5"/>
    <dgm:cxn modelId="{E1284F9F-E16A-45D6-A490-77E9938826DD}" type="presOf" srcId="{22A7D6AC-4969-4283-ABF7-45E3FA97D4EF}" destId="{04F852ED-F7FA-40C3-B5F2-D5B07063994E}" srcOrd="1" destOrd="0" presId="urn:microsoft.com/office/officeart/2005/8/layout/process5"/>
    <dgm:cxn modelId="{8F314BC7-BEBA-47D6-8464-E7EA13E65BDC}" srcId="{BF63B164-76B8-4B73-9961-92D912BE837C}" destId="{E1828403-8475-4795-B15F-419DB3A81086}" srcOrd="1" destOrd="0" parTransId="{7945CA16-D4E2-4C43-847A-DA05E0F0FC90}" sibTransId="{39C51C18-69B3-4BD7-84A3-B2EEFDA1AD1A}"/>
    <dgm:cxn modelId="{DC8DB9DA-8BB2-48B2-A920-72F3C1B90093}" srcId="{BF63B164-76B8-4B73-9961-92D912BE837C}" destId="{F770FBFE-4E2A-467B-9F5F-C92A5A7CCD7A}" srcOrd="3" destOrd="0" parTransId="{AE7DB8C1-2A0F-4756-8B0F-C089A2A47863}" sibTransId="{28C2C680-E07B-4756-A632-C254D76E5F28}"/>
    <dgm:cxn modelId="{D4C289DB-18B7-4612-A1C2-A85E8DA4A878}" type="presOf" srcId="{D75D07A2-C948-402B-8E04-54FBE492BC0A}" destId="{A78DABBD-9F0F-44BA-9BE5-940B52ACFD4A}" srcOrd="0" destOrd="0" presId="urn:microsoft.com/office/officeart/2005/8/layout/process5"/>
    <dgm:cxn modelId="{0ACFE6E9-F8C8-4C2E-913E-77FDBFC0812E}" srcId="{BF63B164-76B8-4B73-9961-92D912BE837C}" destId="{D75D07A2-C948-402B-8E04-54FBE492BC0A}" srcOrd="4" destOrd="0" parTransId="{0D08D8A6-7BDD-49A4-85A6-66C8EBC0AE16}" sibTransId="{84E8B30B-C5DC-4ED8-AB2D-FD29B3EF7E87}"/>
    <dgm:cxn modelId="{FCE6D2B2-D6EA-4D14-A735-9EE2E8C50BB1}" type="presParOf" srcId="{43A3E7F0-1C14-4EFC-BE42-081930A840D5}" destId="{AB70673B-DC6B-4679-8807-68FBE53CD89A}" srcOrd="0" destOrd="0" presId="urn:microsoft.com/office/officeart/2005/8/layout/process5"/>
    <dgm:cxn modelId="{E7FE33B3-5124-444E-BE84-E4A01A8D1ACB}" type="presParOf" srcId="{43A3E7F0-1C14-4EFC-BE42-081930A840D5}" destId="{B678A529-F239-4A71-AE9F-5C4B2F3A3BDB}" srcOrd="1" destOrd="0" presId="urn:microsoft.com/office/officeart/2005/8/layout/process5"/>
    <dgm:cxn modelId="{F3767C7B-F9E5-40C5-B94A-DE05AFA5C341}" type="presParOf" srcId="{B678A529-F239-4A71-AE9F-5C4B2F3A3BDB}" destId="{141B1D27-ACE2-4D67-B9E4-349692D13254}" srcOrd="0" destOrd="0" presId="urn:microsoft.com/office/officeart/2005/8/layout/process5"/>
    <dgm:cxn modelId="{8D66D9E8-287F-4C8D-A160-66603DAD815E}" type="presParOf" srcId="{43A3E7F0-1C14-4EFC-BE42-081930A840D5}" destId="{9E534CAA-0237-4300-ACB9-5BE928C2D902}" srcOrd="2" destOrd="0" presId="urn:microsoft.com/office/officeart/2005/8/layout/process5"/>
    <dgm:cxn modelId="{99996C78-BBC6-48FA-8B2F-880E4CB1C4EB}" type="presParOf" srcId="{43A3E7F0-1C14-4EFC-BE42-081930A840D5}" destId="{C2D186AA-10E0-4512-A2DB-D5E02CCC63C2}" srcOrd="3" destOrd="0" presId="urn:microsoft.com/office/officeart/2005/8/layout/process5"/>
    <dgm:cxn modelId="{2DC20EE2-8456-41D1-B4FD-A8EAEC6587C3}" type="presParOf" srcId="{C2D186AA-10E0-4512-A2DB-D5E02CCC63C2}" destId="{0FFC1CCD-9692-46E5-BFC2-BDFD9220ED49}" srcOrd="0" destOrd="0" presId="urn:microsoft.com/office/officeart/2005/8/layout/process5"/>
    <dgm:cxn modelId="{72FC8151-F1F6-4546-A700-FE314DD3D2B0}" type="presParOf" srcId="{43A3E7F0-1C14-4EFC-BE42-081930A840D5}" destId="{DCAAE992-3365-46E1-8388-47B9D4C7778A}" srcOrd="4" destOrd="0" presId="urn:microsoft.com/office/officeart/2005/8/layout/process5"/>
    <dgm:cxn modelId="{BE907FCA-CDD7-46DC-A7AB-4D06EF9CF733}" type="presParOf" srcId="{43A3E7F0-1C14-4EFC-BE42-081930A840D5}" destId="{E6B80532-575F-4A00-8E8C-177C84F98F1F}" srcOrd="5" destOrd="0" presId="urn:microsoft.com/office/officeart/2005/8/layout/process5"/>
    <dgm:cxn modelId="{6AEDB285-533E-4E51-99C8-421F2240351D}" type="presParOf" srcId="{E6B80532-575F-4A00-8E8C-177C84F98F1F}" destId="{04F852ED-F7FA-40C3-B5F2-D5B07063994E}" srcOrd="0" destOrd="0" presId="urn:microsoft.com/office/officeart/2005/8/layout/process5"/>
    <dgm:cxn modelId="{1F85633D-6FE7-4B9D-B9A5-31705775CE3C}" type="presParOf" srcId="{43A3E7F0-1C14-4EFC-BE42-081930A840D5}" destId="{DE080FE7-F448-498E-BCA6-EBDB5558894D}" srcOrd="6" destOrd="0" presId="urn:microsoft.com/office/officeart/2005/8/layout/process5"/>
    <dgm:cxn modelId="{A07EC3C8-0B11-40B4-89DB-C8FE3733EC9B}" type="presParOf" srcId="{43A3E7F0-1C14-4EFC-BE42-081930A840D5}" destId="{B7063FDF-A7D9-40D9-AC37-32DCDE228D1F}" srcOrd="7" destOrd="0" presId="urn:microsoft.com/office/officeart/2005/8/layout/process5"/>
    <dgm:cxn modelId="{2120031E-DED4-45BA-B911-31F91B531D38}" type="presParOf" srcId="{B7063FDF-A7D9-40D9-AC37-32DCDE228D1F}" destId="{046314DE-02CC-468E-B42B-2B68D49318EA}" srcOrd="0" destOrd="0" presId="urn:microsoft.com/office/officeart/2005/8/layout/process5"/>
    <dgm:cxn modelId="{5B2ED335-F827-46E0-BFEB-F239456B0E2E}" type="presParOf" srcId="{43A3E7F0-1C14-4EFC-BE42-081930A840D5}" destId="{A78DABBD-9F0F-44BA-9BE5-940B52ACFD4A}" srcOrd="8"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B7F6C06-A533-44BF-8D30-6143B9540123}"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BD04771F-2444-4521-B918-26211A7C86BA}">
      <dgm:prSet phldrT="[Text]" phldr="0"/>
      <dgm:spPr/>
      <dgm:t>
        <a:bodyPr/>
        <a:lstStyle/>
        <a:p>
          <a:pPr rtl="0"/>
          <a:r>
            <a:rPr lang="en-US" dirty="0">
              <a:latin typeface="Calibri Light" panose="020F0302020204030204"/>
            </a:rPr>
            <a:t>Load the Data</a:t>
          </a:r>
          <a:endParaRPr lang="en-US" dirty="0"/>
        </a:p>
      </dgm:t>
    </dgm:pt>
    <dgm:pt modelId="{69AB7E6A-A4C0-4159-A3B5-88BA82E498F4}" type="parTrans" cxnId="{DC05DBBE-506B-4865-B275-EF7F003812E6}">
      <dgm:prSet/>
      <dgm:spPr/>
      <dgm:t>
        <a:bodyPr/>
        <a:lstStyle/>
        <a:p>
          <a:endParaRPr lang="en-US"/>
        </a:p>
      </dgm:t>
    </dgm:pt>
    <dgm:pt modelId="{DAB314E6-7B82-4D71-B925-F6B93EE0DBDD}" type="sibTrans" cxnId="{DC05DBBE-506B-4865-B275-EF7F003812E6}">
      <dgm:prSet/>
      <dgm:spPr/>
      <dgm:t>
        <a:bodyPr/>
        <a:lstStyle/>
        <a:p>
          <a:endParaRPr lang="en-US"/>
        </a:p>
      </dgm:t>
    </dgm:pt>
    <dgm:pt modelId="{0EA5E53D-EF2B-41A9-A482-B080A70687CA}">
      <dgm:prSet phldrT="[Text]" phldr="0"/>
      <dgm:spPr/>
      <dgm:t>
        <a:bodyPr/>
        <a:lstStyle/>
        <a:p>
          <a:pPr rtl="0"/>
          <a:r>
            <a:rPr lang="en-US" dirty="0">
              <a:latin typeface="Calibri Light" panose="020F0302020204030204"/>
            </a:rPr>
            <a:t>Use the data to create column Y representing landing outcome with values 0 and 1</a:t>
          </a:r>
          <a:endParaRPr lang="en-US" dirty="0"/>
        </a:p>
      </dgm:t>
    </dgm:pt>
    <dgm:pt modelId="{10590E42-0F09-45B4-B756-A65A2694CD04}" type="parTrans" cxnId="{6E3501E7-07BB-4ADD-9EAA-4E39AE272E94}">
      <dgm:prSet/>
      <dgm:spPr/>
      <dgm:t>
        <a:bodyPr/>
        <a:lstStyle/>
        <a:p>
          <a:endParaRPr lang="en-US"/>
        </a:p>
      </dgm:t>
    </dgm:pt>
    <dgm:pt modelId="{C30F940F-A02F-46B5-A62D-F85554624EC6}" type="sibTrans" cxnId="{6E3501E7-07BB-4ADD-9EAA-4E39AE272E94}">
      <dgm:prSet/>
      <dgm:spPr/>
      <dgm:t>
        <a:bodyPr/>
        <a:lstStyle/>
        <a:p>
          <a:endParaRPr lang="en-US"/>
        </a:p>
      </dgm:t>
    </dgm:pt>
    <dgm:pt modelId="{9C230855-928D-48FA-AD1B-14199FF2ED77}">
      <dgm:prSet phldrT="[Text]" phldr="0"/>
      <dgm:spPr/>
      <dgm:t>
        <a:bodyPr/>
        <a:lstStyle/>
        <a:p>
          <a:pPr rtl="0"/>
          <a:r>
            <a:rPr lang="en-US" dirty="0">
              <a:latin typeface="Calibri Light" panose="020F0302020204030204"/>
            </a:rPr>
            <a:t>Split the data into training and testing sets</a:t>
          </a:r>
          <a:endParaRPr lang="en-US" dirty="0"/>
        </a:p>
      </dgm:t>
    </dgm:pt>
    <dgm:pt modelId="{83197793-4871-45BD-B36C-B35C4DA91FB8}" type="parTrans" cxnId="{591CDCDA-0C7D-4486-A758-379BAFECA495}">
      <dgm:prSet/>
      <dgm:spPr/>
      <dgm:t>
        <a:bodyPr/>
        <a:lstStyle/>
        <a:p>
          <a:endParaRPr lang="en-US"/>
        </a:p>
      </dgm:t>
    </dgm:pt>
    <dgm:pt modelId="{C8618D17-7B7E-4F76-824A-775270BA97A7}" type="sibTrans" cxnId="{591CDCDA-0C7D-4486-A758-379BAFECA495}">
      <dgm:prSet/>
      <dgm:spPr/>
      <dgm:t>
        <a:bodyPr/>
        <a:lstStyle/>
        <a:p>
          <a:endParaRPr lang="en-US"/>
        </a:p>
      </dgm:t>
    </dgm:pt>
    <dgm:pt modelId="{4DF1F349-3787-41A1-8349-6AB87EA091B1}">
      <dgm:prSet phldrT="[Text]" phldr="0"/>
      <dgm:spPr/>
      <dgm:t>
        <a:bodyPr/>
        <a:lstStyle/>
        <a:p>
          <a:pPr rtl="0"/>
          <a:r>
            <a:rPr lang="en-US" dirty="0">
              <a:latin typeface="Calibri Light" panose="020F0302020204030204"/>
            </a:rPr>
            <a:t>Create Logistic Regression, SVM, Decision Tree, KNN and </a:t>
          </a:r>
          <a:r>
            <a:rPr lang="en-US" dirty="0" err="1">
              <a:latin typeface="Calibri Light" panose="020F0302020204030204"/>
            </a:rPr>
            <a:t>GridSearchCV</a:t>
          </a:r>
          <a:r>
            <a:rPr lang="en-US" dirty="0">
              <a:latin typeface="Calibri Light" panose="020F0302020204030204"/>
            </a:rPr>
            <a:t> objects</a:t>
          </a:r>
          <a:endParaRPr lang="en-US" dirty="0"/>
        </a:p>
      </dgm:t>
    </dgm:pt>
    <dgm:pt modelId="{6ADE3921-0FF3-4B69-B06B-1E1A2708DD41}" type="parTrans" cxnId="{06116699-5E66-408E-BCC2-B5CE247D992F}">
      <dgm:prSet/>
      <dgm:spPr/>
      <dgm:t>
        <a:bodyPr/>
        <a:lstStyle/>
        <a:p>
          <a:endParaRPr lang="en-US"/>
        </a:p>
      </dgm:t>
    </dgm:pt>
    <dgm:pt modelId="{E655CF9E-F4D3-4FD9-A31D-11442087459A}" type="sibTrans" cxnId="{06116699-5E66-408E-BCC2-B5CE247D992F}">
      <dgm:prSet/>
      <dgm:spPr/>
      <dgm:t>
        <a:bodyPr/>
        <a:lstStyle/>
        <a:p>
          <a:endParaRPr lang="en-US"/>
        </a:p>
      </dgm:t>
    </dgm:pt>
    <dgm:pt modelId="{587F5616-B4A2-4196-99BB-503D9DC14115}">
      <dgm:prSet phldrT="[Text]" phldr="0"/>
      <dgm:spPr/>
      <dgm:t>
        <a:bodyPr/>
        <a:lstStyle/>
        <a:p>
          <a:pPr rtl="0"/>
          <a:r>
            <a:rPr lang="en-US" dirty="0">
              <a:latin typeface="Calibri Light" panose="020F0302020204030204"/>
            </a:rPr>
            <a:t>Train the different models using the training set</a:t>
          </a:r>
          <a:endParaRPr lang="en-US" dirty="0"/>
        </a:p>
      </dgm:t>
    </dgm:pt>
    <dgm:pt modelId="{102AD246-8391-41E2-AD49-F42EC0BFE640}" type="parTrans" cxnId="{6F2B7B35-7C69-4849-BD57-37E0968B3BF1}">
      <dgm:prSet/>
      <dgm:spPr/>
      <dgm:t>
        <a:bodyPr/>
        <a:lstStyle/>
        <a:p>
          <a:endParaRPr lang="en-US"/>
        </a:p>
      </dgm:t>
    </dgm:pt>
    <dgm:pt modelId="{D81ED130-7D71-4ACE-A0A5-4F1F87AC095D}" type="sibTrans" cxnId="{6F2B7B35-7C69-4849-BD57-37E0968B3BF1}">
      <dgm:prSet/>
      <dgm:spPr/>
      <dgm:t>
        <a:bodyPr/>
        <a:lstStyle/>
        <a:p>
          <a:endParaRPr lang="en-US"/>
        </a:p>
      </dgm:t>
    </dgm:pt>
    <dgm:pt modelId="{B60E4675-C537-468D-AEB6-6942F8B27802}">
      <dgm:prSet phldr="0"/>
      <dgm:spPr/>
      <dgm:t>
        <a:bodyPr/>
        <a:lstStyle/>
        <a:p>
          <a:pPr rtl="0"/>
          <a:r>
            <a:rPr lang="en-US" dirty="0">
              <a:latin typeface="Calibri Light" panose="020F0302020204030204"/>
            </a:rPr>
            <a:t>Test the models and find the model that perform the best</a:t>
          </a:r>
        </a:p>
      </dgm:t>
    </dgm:pt>
    <dgm:pt modelId="{266DA9E5-B7B6-47E4-A966-A6C6C6D92EAB}" type="parTrans" cxnId="{9F902457-FFC6-4177-AB8D-BC79279655CD}">
      <dgm:prSet/>
      <dgm:spPr/>
    </dgm:pt>
    <dgm:pt modelId="{ADE0D8FC-1C26-4B30-B61A-FD32BFC8194D}" type="sibTrans" cxnId="{9F902457-FFC6-4177-AB8D-BC79279655CD}">
      <dgm:prSet/>
      <dgm:spPr/>
    </dgm:pt>
    <dgm:pt modelId="{736B621D-6016-46A9-9D57-E3776D170BDE}" type="pres">
      <dgm:prSet presAssocID="{FB7F6C06-A533-44BF-8D30-6143B9540123}" presName="diagram" presStyleCnt="0">
        <dgm:presLayoutVars>
          <dgm:dir/>
          <dgm:resizeHandles val="exact"/>
        </dgm:presLayoutVars>
      </dgm:prSet>
      <dgm:spPr/>
    </dgm:pt>
    <dgm:pt modelId="{B2C9464C-7A35-486F-9A35-57D73859014E}" type="pres">
      <dgm:prSet presAssocID="{BD04771F-2444-4521-B918-26211A7C86BA}" presName="node" presStyleLbl="node1" presStyleIdx="0" presStyleCnt="6">
        <dgm:presLayoutVars>
          <dgm:bulletEnabled val="1"/>
        </dgm:presLayoutVars>
      </dgm:prSet>
      <dgm:spPr/>
    </dgm:pt>
    <dgm:pt modelId="{9A91315B-7D38-42F1-8172-E9C430B66645}" type="pres">
      <dgm:prSet presAssocID="{DAB314E6-7B82-4D71-B925-F6B93EE0DBDD}" presName="sibTrans" presStyleLbl="sibTrans2D1" presStyleIdx="0" presStyleCnt="5"/>
      <dgm:spPr/>
    </dgm:pt>
    <dgm:pt modelId="{76B6C43D-A146-4C88-BD48-FA6AC5746049}" type="pres">
      <dgm:prSet presAssocID="{DAB314E6-7B82-4D71-B925-F6B93EE0DBDD}" presName="connectorText" presStyleLbl="sibTrans2D1" presStyleIdx="0" presStyleCnt="5"/>
      <dgm:spPr/>
    </dgm:pt>
    <dgm:pt modelId="{9404C1F0-C6C8-4F41-B905-4DDA21CD18CA}" type="pres">
      <dgm:prSet presAssocID="{0EA5E53D-EF2B-41A9-A482-B080A70687CA}" presName="node" presStyleLbl="node1" presStyleIdx="1" presStyleCnt="6">
        <dgm:presLayoutVars>
          <dgm:bulletEnabled val="1"/>
        </dgm:presLayoutVars>
      </dgm:prSet>
      <dgm:spPr/>
    </dgm:pt>
    <dgm:pt modelId="{38BC65E2-9FEA-42C5-9C7F-3C0626EABA9F}" type="pres">
      <dgm:prSet presAssocID="{C30F940F-A02F-46B5-A62D-F85554624EC6}" presName="sibTrans" presStyleLbl="sibTrans2D1" presStyleIdx="1" presStyleCnt="5"/>
      <dgm:spPr/>
    </dgm:pt>
    <dgm:pt modelId="{5B5183A2-EBAD-492D-9A98-6E6E3F14586D}" type="pres">
      <dgm:prSet presAssocID="{C30F940F-A02F-46B5-A62D-F85554624EC6}" presName="connectorText" presStyleLbl="sibTrans2D1" presStyleIdx="1" presStyleCnt="5"/>
      <dgm:spPr/>
    </dgm:pt>
    <dgm:pt modelId="{FDDD5B83-42C1-4843-A093-10F401FB3B9E}" type="pres">
      <dgm:prSet presAssocID="{9C230855-928D-48FA-AD1B-14199FF2ED77}" presName="node" presStyleLbl="node1" presStyleIdx="2" presStyleCnt="6">
        <dgm:presLayoutVars>
          <dgm:bulletEnabled val="1"/>
        </dgm:presLayoutVars>
      </dgm:prSet>
      <dgm:spPr/>
    </dgm:pt>
    <dgm:pt modelId="{DD8A25B8-71CF-4931-94BB-A4E198E0DE2A}" type="pres">
      <dgm:prSet presAssocID="{C8618D17-7B7E-4F76-824A-775270BA97A7}" presName="sibTrans" presStyleLbl="sibTrans2D1" presStyleIdx="2" presStyleCnt="5"/>
      <dgm:spPr/>
    </dgm:pt>
    <dgm:pt modelId="{B2C586EB-834C-49F4-A4AD-EC902B32E059}" type="pres">
      <dgm:prSet presAssocID="{C8618D17-7B7E-4F76-824A-775270BA97A7}" presName="connectorText" presStyleLbl="sibTrans2D1" presStyleIdx="2" presStyleCnt="5"/>
      <dgm:spPr/>
    </dgm:pt>
    <dgm:pt modelId="{29FABFDA-08D3-48A4-BB53-7E4B134400D6}" type="pres">
      <dgm:prSet presAssocID="{4DF1F349-3787-41A1-8349-6AB87EA091B1}" presName="node" presStyleLbl="node1" presStyleIdx="3" presStyleCnt="6">
        <dgm:presLayoutVars>
          <dgm:bulletEnabled val="1"/>
        </dgm:presLayoutVars>
      </dgm:prSet>
      <dgm:spPr/>
    </dgm:pt>
    <dgm:pt modelId="{B9455646-E9E3-4FB7-8E7C-1C4265C1B29D}" type="pres">
      <dgm:prSet presAssocID="{E655CF9E-F4D3-4FD9-A31D-11442087459A}" presName="sibTrans" presStyleLbl="sibTrans2D1" presStyleIdx="3" presStyleCnt="5"/>
      <dgm:spPr/>
    </dgm:pt>
    <dgm:pt modelId="{3CC63D0D-477C-47C8-B364-C0FB35EE18F8}" type="pres">
      <dgm:prSet presAssocID="{E655CF9E-F4D3-4FD9-A31D-11442087459A}" presName="connectorText" presStyleLbl="sibTrans2D1" presStyleIdx="3" presStyleCnt="5"/>
      <dgm:spPr/>
    </dgm:pt>
    <dgm:pt modelId="{DD2E3546-5B58-4424-9725-2A7A1728198F}" type="pres">
      <dgm:prSet presAssocID="{587F5616-B4A2-4196-99BB-503D9DC14115}" presName="node" presStyleLbl="node1" presStyleIdx="4" presStyleCnt="6">
        <dgm:presLayoutVars>
          <dgm:bulletEnabled val="1"/>
        </dgm:presLayoutVars>
      </dgm:prSet>
      <dgm:spPr/>
    </dgm:pt>
    <dgm:pt modelId="{2A156AC6-E6E7-4209-AE29-BC745B4403B6}" type="pres">
      <dgm:prSet presAssocID="{D81ED130-7D71-4ACE-A0A5-4F1F87AC095D}" presName="sibTrans" presStyleLbl="sibTrans2D1" presStyleIdx="4" presStyleCnt="5"/>
      <dgm:spPr/>
    </dgm:pt>
    <dgm:pt modelId="{04517683-6E0E-480C-B3D4-31F53ACFC93B}" type="pres">
      <dgm:prSet presAssocID="{D81ED130-7D71-4ACE-A0A5-4F1F87AC095D}" presName="connectorText" presStyleLbl="sibTrans2D1" presStyleIdx="4" presStyleCnt="5"/>
      <dgm:spPr/>
    </dgm:pt>
    <dgm:pt modelId="{608FEA7C-5483-49FB-AA38-0B2B1157E73A}" type="pres">
      <dgm:prSet presAssocID="{B60E4675-C537-468D-AEB6-6942F8B27802}" presName="node" presStyleLbl="node1" presStyleIdx="5" presStyleCnt="6">
        <dgm:presLayoutVars>
          <dgm:bulletEnabled val="1"/>
        </dgm:presLayoutVars>
      </dgm:prSet>
      <dgm:spPr/>
    </dgm:pt>
  </dgm:ptLst>
  <dgm:cxnLst>
    <dgm:cxn modelId="{A7882219-D549-4A91-B02B-8EF4FEE2E8CB}" type="presOf" srcId="{587F5616-B4A2-4196-99BB-503D9DC14115}" destId="{DD2E3546-5B58-4424-9725-2A7A1728198F}" srcOrd="0" destOrd="0" presId="urn:microsoft.com/office/officeart/2005/8/layout/process5"/>
    <dgm:cxn modelId="{432E611F-13BD-4F2E-A645-3BFF47DAF139}" type="presOf" srcId="{C30F940F-A02F-46B5-A62D-F85554624EC6}" destId="{38BC65E2-9FEA-42C5-9C7F-3C0626EABA9F}" srcOrd="0" destOrd="0" presId="urn:microsoft.com/office/officeart/2005/8/layout/process5"/>
    <dgm:cxn modelId="{F0A15A28-2860-4644-A201-D055693641D9}" type="presOf" srcId="{DAB314E6-7B82-4D71-B925-F6B93EE0DBDD}" destId="{9A91315B-7D38-42F1-8172-E9C430B66645}" srcOrd="0" destOrd="0" presId="urn:microsoft.com/office/officeart/2005/8/layout/process5"/>
    <dgm:cxn modelId="{6F2B7B35-7C69-4849-BD57-37E0968B3BF1}" srcId="{FB7F6C06-A533-44BF-8D30-6143B9540123}" destId="{587F5616-B4A2-4196-99BB-503D9DC14115}" srcOrd="4" destOrd="0" parTransId="{102AD246-8391-41E2-AD49-F42EC0BFE640}" sibTransId="{D81ED130-7D71-4ACE-A0A5-4F1F87AC095D}"/>
    <dgm:cxn modelId="{9B70025E-9B3F-474F-B5A8-615E8F7E9682}" type="presOf" srcId="{BD04771F-2444-4521-B918-26211A7C86BA}" destId="{B2C9464C-7A35-486F-9A35-57D73859014E}" srcOrd="0" destOrd="0" presId="urn:microsoft.com/office/officeart/2005/8/layout/process5"/>
    <dgm:cxn modelId="{C3A98C46-43C3-4919-960C-8BA80FD2568E}" type="presOf" srcId="{9C230855-928D-48FA-AD1B-14199FF2ED77}" destId="{FDDD5B83-42C1-4843-A093-10F401FB3B9E}" srcOrd="0" destOrd="0" presId="urn:microsoft.com/office/officeart/2005/8/layout/process5"/>
    <dgm:cxn modelId="{18D16A52-9DD3-424B-B76F-C9636FF6A35C}" type="presOf" srcId="{D81ED130-7D71-4ACE-A0A5-4F1F87AC095D}" destId="{04517683-6E0E-480C-B3D4-31F53ACFC93B}" srcOrd="1" destOrd="0" presId="urn:microsoft.com/office/officeart/2005/8/layout/process5"/>
    <dgm:cxn modelId="{7EB42955-EBDA-4BB3-9677-470082EA89E1}" type="presOf" srcId="{4DF1F349-3787-41A1-8349-6AB87EA091B1}" destId="{29FABFDA-08D3-48A4-BB53-7E4B134400D6}" srcOrd="0" destOrd="0" presId="urn:microsoft.com/office/officeart/2005/8/layout/process5"/>
    <dgm:cxn modelId="{9F902457-FFC6-4177-AB8D-BC79279655CD}" srcId="{FB7F6C06-A533-44BF-8D30-6143B9540123}" destId="{B60E4675-C537-468D-AEB6-6942F8B27802}" srcOrd="5" destOrd="0" parTransId="{266DA9E5-B7B6-47E4-A966-A6C6C6D92EAB}" sibTransId="{ADE0D8FC-1C26-4B30-B61A-FD32BFC8194D}"/>
    <dgm:cxn modelId="{330FCD59-D3EA-4649-86F1-568EB0E01622}" type="presOf" srcId="{D81ED130-7D71-4ACE-A0A5-4F1F87AC095D}" destId="{2A156AC6-E6E7-4209-AE29-BC745B4403B6}" srcOrd="0" destOrd="0" presId="urn:microsoft.com/office/officeart/2005/8/layout/process5"/>
    <dgm:cxn modelId="{06116699-5E66-408E-BCC2-B5CE247D992F}" srcId="{FB7F6C06-A533-44BF-8D30-6143B9540123}" destId="{4DF1F349-3787-41A1-8349-6AB87EA091B1}" srcOrd="3" destOrd="0" parTransId="{6ADE3921-0FF3-4B69-B06B-1E1A2708DD41}" sibTransId="{E655CF9E-F4D3-4FD9-A31D-11442087459A}"/>
    <dgm:cxn modelId="{012B269D-F7FD-4C26-A5CE-8DCE244D7E84}" type="presOf" srcId="{B60E4675-C537-468D-AEB6-6942F8B27802}" destId="{608FEA7C-5483-49FB-AA38-0B2B1157E73A}" srcOrd="0" destOrd="0" presId="urn:microsoft.com/office/officeart/2005/8/layout/process5"/>
    <dgm:cxn modelId="{10EE19A0-2998-47DF-9785-E8413C3BAC8C}" type="presOf" srcId="{DAB314E6-7B82-4D71-B925-F6B93EE0DBDD}" destId="{76B6C43D-A146-4C88-BD48-FA6AC5746049}" srcOrd="1" destOrd="0" presId="urn:microsoft.com/office/officeart/2005/8/layout/process5"/>
    <dgm:cxn modelId="{1D3150A7-6428-4701-A06C-DD45A023112B}" type="presOf" srcId="{C8618D17-7B7E-4F76-824A-775270BA97A7}" destId="{DD8A25B8-71CF-4931-94BB-A4E198E0DE2A}" srcOrd="0" destOrd="0" presId="urn:microsoft.com/office/officeart/2005/8/layout/process5"/>
    <dgm:cxn modelId="{C5CA80A8-76D9-432C-90C4-9E7708DD6DEA}" type="presOf" srcId="{C8618D17-7B7E-4F76-824A-775270BA97A7}" destId="{B2C586EB-834C-49F4-A4AD-EC902B32E059}" srcOrd="1" destOrd="0" presId="urn:microsoft.com/office/officeart/2005/8/layout/process5"/>
    <dgm:cxn modelId="{6899EBBB-72BA-489C-8639-95890A78E3EB}" type="presOf" srcId="{0EA5E53D-EF2B-41A9-A482-B080A70687CA}" destId="{9404C1F0-C6C8-4F41-B905-4DDA21CD18CA}" srcOrd="0" destOrd="0" presId="urn:microsoft.com/office/officeart/2005/8/layout/process5"/>
    <dgm:cxn modelId="{DC05DBBE-506B-4865-B275-EF7F003812E6}" srcId="{FB7F6C06-A533-44BF-8D30-6143B9540123}" destId="{BD04771F-2444-4521-B918-26211A7C86BA}" srcOrd="0" destOrd="0" parTransId="{69AB7E6A-A4C0-4159-A3B5-88BA82E498F4}" sibTransId="{DAB314E6-7B82-4D71-B925-F6B93EE0DBDD}"/>
    <dgm:cxn modelId="{681B1EC9-F221-4E88-946F-0AE288956BBE}" type="presOf" srcId="{E655CF9E-F4D3-4FD9-A31D-11442087459A}" destId="{B9455646-E9E3-4FB7-8E7C-1C4265C1B29D}" srcOrd="0" destOrd="0" presId="urn:microsoft.com/office/officeart/2005/8/layout/process5"/>
    <dgm:cxn modelId="{EBF11DD6-5BD5-4443-A626-E1E35AFAF588}" type="presOf" srcId="{C30F940F-A02F-46B5-A62D-F85554624EC6}" destId="{5B5183A2-EBAD-492D-9A98-6E6E3F14586D}" srcOrd="1" destOrd="0" presId="urn:microsoft.com/office/officeart/2005/8/layout/process5"/>
    <dgm:cxn modelId="{591CDCDA-0C7D-4486-A758-379BAFECA495}" srcId="{FB7F6C06-A533-44BF-8D30-6143B9540123}" destId="{9C230855-928D-48FA-AD1B-14199FF2ED77}" srcOrd="2" destOrd="0" parTransId="{83197793-4871-45BD-B36C-B35C4DA91FB8}" sibTransId="{C8618D17-7B7E-4F76-824A-775270BA97A7}"/>
    <dgm:cxn modelId="{2ED52FE1-D5A6-4183-AC96-41EDC2991DB4}" type="presOf" srcId="{E655CF9E-F4D3-4FD9-A31D-11442087459A}" destId="{3CC63D0D-477C-47C8-B364-C0FB35EE18F8}" srcOrd="1" destOrd="0" presId="urn:microsoft.com/office/officeart/2005/8/layout/process5"/>
    <dgm:cxn modelId="{6E3501E7-07BB-4ADD-9EAA-4E39AE272E94}" srcId="{FB7F6C06-A533-44BF-8D30-6143B9540123}" destId="{0EA5E53D-EF2B-41A9-A482-B080A70687CA}" srcOrd="1" destOrd="0" parTransId="{10590E42-0F09-45B4-B756-A65A2694CD04}" sibTransId="{C30F940F-A02F-46B5-A62D-F85554624EC6}"/>
    <dgm:cxn modelId="{A3DD20EE-CAE2-4F6E-887F-4765E68655C8}" type="presOf" srcId="{FB7F6C06-A533-44BF-8D30-6143B9540123}" destId="{736B621D-6016-46A9-9D57-E3776D170BDE}" srcOrd="0" destOrd="0" presId="urn:microsoft.com/office/officeart/2005/8/layout/process5"/>
    <dgm:cxn modelId="{52CADD57-99C2-40AA-8E77-31B1538CDE4D}" type="presParOf" srcId="{736B621D-6016-46A9-9D57-E3776D170BDE}" destId="{B2C9464C-7A35-486F-9A35-57D73859014E}" srcOrd="0" destOrd="0" presId="urn:microsoft.com/office/officeart/2005/8/layout/process5"/>
    <dgm:cxn modelId="{FD597DE6-1D29-42B9-A7F2-506FA8A9DB50}" type="presParOf" srcId="{736B621D-6016-46A9-9D57-E3776D170BDE}" destId="{9A91315B-7D38-42F1-8172-E9C430B66645}" srcOrd="1" destOrd="0" presId="urn:microsoft.com/office/officeart/2005/8/layout/process5"/>
    <dgm:cxn modelId="{61C3E581-EBDB-4291-AAC4-5F2DD82E205D}" type="presParOf" srcId="{9A91315B-7D38-42F1-8172-E9C430B66645}" destId="{76B6C43D-A146-4C88-BD48-FA6AC5746049}" srcOrd="0" destOrd="0" presId="urn:microsoft.com/office/officeart/2005/8/layout/process5"/>
    <dgm:cxn modelId="{56A1BD1F-C49B-49E6-96F5-4FF8262DDFB1}" type="presParOf" srcId="{736B621D-6016-46A9-9D57-E3776D170BDE}" destId="{9404C1F0-C6C8-4F41-B905-4DDA21CD18CA}" srcOrd="2" destOrd="0" presId="urn:microsoft.com/office/officeart/2005/8/layout/process5"/>
    <dgm:cxn modelId="{455B9F7E-DA21-427A-B8F0-58E5D4A0A606}" type="presParOf" srcId="{736B621D-6016-46A9-9D57-E3776D170BDE}" destId="{38BC65E2-9FEA-42C5-9C7F-3C0626EABA9F}" srcOrd="3" destOrd="0" presId="urn:microsoft.com/office/officeart/2005/8/layout/process5"/>
    <dgm:cxn modelId="{00317CB7-B792-489F-B1C0-BAFC7D255E47}" type="presParOf" srcId="{38BC65E2-9FEA-42C5-9C7F-3C0626EABA9F}" destId="{5B5183A2-EBAD-492D-9A98-6E6E3F14586D}" srcOrd="0" destOrd="0" presId="urn:microsoft.com/office/officeart/2005/8/layout/process5"/>
    <dgm:cxn modelId="{D35D385E-FBB9-4B41-BC11-895E8B64BE5D}" type="presParOf" srcId="{736B621D-6016-46A9-9D57-E3776D170BDE}" destId="{FDDD5B83-42C1-4843-A093-10F401FB3B9E}" srcOrd="4" destOrd="0" presId="urn:microsoft.com/office/officeart/2005/8/layout/process5"/>
    <dgm:cxn modelId="{A135D743-8D09-4E66-A10A-C09F1C6736B5}" type="presParOf" srcId="{736B621D-6016-46A9-9D57-E3776D170BDE}" destId="{DD8A25B8-71CF-4931-94BB-A4E198E0DE2A}" srcOrd="5" destOrd="0" presId="urn:microsoft.com/office/officeart/2005/8/layout/process5"/>
    <dgm:cxn modelId="{16E191B0-722C-437E-BA1A-5C045F4D3C85}" type="presParOf" srcId="{DD8A25B8-71CF-4931-94BB-A4E198E0DE2A}" destId="{B2C586EB-834C-49F4-A4AD-EC902B32E059}" srcOrd="0" destOrd="0" presId="urn:microsoft.com/office/officeart/2005/8/layout/process5"/>
    <dgm:cxn modelId="{6DE31071-B332-409B-898E-1E93D4946DA6}" type="presParOf" srcId="{736B621D-6016-46A9-9D57-E3776D170BDE}" destId="{29FABFDA-08D3-48A4-BB53-7E4B134400D6}" srcOrd="6" destOrd="0" presId="urn:microsoft.com/office/officeart/2005/8/layout/process5"/>
    <dgm:cxn modelId="{C20ED14E-D946-42D8-BEF0-5F4339278F49}" type="presParOf" srcId="{736B621D-6016-46A9-9D57-E3776D170BDE}" destId="{B9455646-E9E3-4FB7-8E7C-1C4265C1B29D}" srcOrd="7" destOrd="0" presId="urn:microsoft.com/office/officeart/2005/8/layout/process5"/>
    <dgm:cxn modelId="{D27476CE-C7EC-4D02-9BC0-DE5A35F26857}" type="presParOf" srcId="{B9455646-E9E3-4FB7-8E7C-1C4265C1B29D}" destId="{3CC63D0D-477C-47C8-B364-C0FB35EE18F8}" srcOrd="0" destOrd="0" presId="urn:microsoft.com/office/officeart/2005/8/layout/process5"/>
    <dgm:cxn modelId="{E2D7A49D-C0F1-4BC1-B97F-10B64CB14658}" type="presParOf" srcId="{736B621D-6016-46A9-9D57-E3776D170BDE}" destId="{DD2E3546-5B58-4424-9725-2A7A1728198F}" srcOrd="8" destOrd="0" presId="urn:microsoft.com/office/officeart/2005/8/layout/process5"/>
    <dgm:cxn modelId="{6ADD1E80-09B9-45D4-A6D9-835AB8657DF1}" type="presParOf" srcId="{736B621D-6016-46A9-9D57-E3776D170BDE}" destId="{2A156AC6-E6E7-4209-AE29-BC745B4403B6}" srcOrd="9" destOrd="0" presId="urn:microsoft.com/office/officeart/2005/8/layout/process5"/>
    <dgm:cxn modelId="{CDE24AA3-19DA-45D8-AD2F-2693C2013119}" type="presParOf" srcId="{2A156AC6-E6E7-4209-AE29-BC745B4403B6}" destId="{04517683-6E0E-480C-B3D4-31F53ACFC93B}" srcOrd="0" destOrd="0" presId="urn:microsoft.com/office/officeart/2005/8/layout/process5"/>
    <dgm:cxn modelId="{59FD59DF-1CEA-412C-94BC-FDB329977674}" type="presParOf" srcId="{736B621D-6016-46A9-9D57-E3776D170BDE}" destId="{608FEA7C-5483-49FB-AA38-0B2B1157E73A}" srcOrd="1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AB0AFA-C832-4945-A3DF-48346267B4B1}">
      <dsp:nvSpPr>
        <dsp:cNvPr id="0" name=""/>
        <dsp:cNvSpPr/>
      </dsp:nvSpPr>
      <dsp:spPr>
        <a:xfrm>
          <a:off x="4922" y="1334756"/>
          <a:ext cx="2865326" cy="114613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rtl="0">
            <a:lnSpc>
              <a:spcPct val="90000"/>
            </a:lnSpc>
            <a:spcBef>
              <a:spcPct val="0"/>
            </a:spcBef>
            <a:spcAft>
              <a:spcPct val="35000"/>
            </a:spcAft>
            <a:buNone/>
          </a:pPr>
          <a:r>
            <a:rPr lang="en-US" sz="1900" kern="1200" dirty="0">
              <a:latin typeface="Calibri Light" panose="020F0302020204030204"/>
            </a:rPr>
            <a:t>SpaceX REST API</a:t>
          </a:r>
          <a:endParaRPr lang="en-US" sz="1900" kern="1200" dirty="0"/>
        </a:p>
      </dsp:txBody>
      <dsp:txXfrm>
        <a:off x="577987" y="1334756"/>
        <a:ext cx="1719196" cy="1146130"/>
      </dsp:txXfrm>
    </dsp:sp>
    <dsp:sp modelId="{F1357B41-F668-45A7-9404-612ADDD5C1A9}">
      <dsp:nvSpPr>
        <dsp:cNvPr id="0" name=""/>
        <dsp:cNvSpPr/>
      </dsp:nvSpPr>
      <dsp:spPr>
        <a:xfrm>
          <a:off x="2583716" y="1334756"/>
          <a:ext cx="2865326" cy="114613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rtl="0">
            <a:lnSpc>
              <a:spcPct val="90000"/>
            </a:lnSpc>
            <a:spcBef>
              <a:spcPct val="0"/>
            </a:spcBef>
            <a:spcAft>
              <a:spcPct val="35000"/>
            </a:spcAft>
            <a:buNone/>
          </a:pPr>
          <a:r>
            <a:rPr lang="en-US" sz="1900" kern="1200" dirty="0">
              <a:latin typeface="Calibri Light" panose="020F0302020204030204"/>
            </a:rPr>
            <a:t>Get Request</a:t>
          </a:r>
          <a:endParaRPr lang="en-US" sz="1900" kern="1200" dirty="0"/>
        </a:p>
      </dsp:txBody>
      <dsp:txXfrm>
        <a:off x="3156781" y="1334756"/>
        <a:ext cx="1719196" cy="1146130"/>
      </dsp:txXfrm>
    </dsp:sp>
    <dsp:sp modelId="{E4097F47-38DC-4971-A2AD-9F42702BF5D1}">
      <dsp:nvSpPr>
        <dsp:cNvPr id="0" name=""/>
        <dsp:cNvSpPr/>
      </dsp:nvSpPr>
      <dsp:spPr>
        <a:xfrm>
          <a:off x="5162510" y="1334756"/>
          <a:ext cx="2865326" cy="114613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rtl="0">
            <a:lnSpc>
              <a:spcPct val="90000"/>
            </a:lnSpc>
            <a:spcBef>
              <a:spcPct val="0"/>
            </a:spcBef>
            <a:spcAft>
              <a:spcPct val="35000"/>
            </a:spcAft>
            <a:buNone/>
          </a:pPr>
          <a:r>
            <a:rPr lang="en-US" sz="1900" kern="1200" dirty="0">
              <a:latin typeface="Calibri Light" panose="020F0302020204030204"/>
            </a:rPr>
            <a:t>Get data as a JSON object</a:t>
          </a:r>
          <a:endParaRPr lang="en-US" sz="1900" kern="1200" dirty="0"/>
        </a:p>
      </dsp:txBody>
      <dsp:txXfrm>
        <a:off x="5735575" y="1334756"/>
        <a:ext cx="1719196" cy="1146130"/>
      </dsp:txXfrm>
    </dsp:sp>
    <dsp:sp modelId="{37554C6B-64A9-4D5E-A692-B355FAA4FDAD}">
      <dsp:nvSpPr>
        <dsp:cNvPr id="0" name=""/>
        <dsp:cNvSpPr/>
      </dsp:nvSpPr>
      <dsp:spPr>
        <a:xfrm>
          <a:off x="7741304" y="1334756"/>
          <a:ext cx="2865326" cy="114613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rtl="0">
            <a:lnSpc>
              <a:spcPct val="90000"/>
            </a:lnSpc>
            <a:spcBef>
              <a:spcPct val="0"/>
            </a:spcBef>
            <a:spcAft>
              <a:spcPct val="35000"/>
            </a:spcAft>
            <a:buNone/>
          </a:pPr>
          <a:r>
            <a:rPr lang="en-US" sz="1900" kern="1200" dirty="0">
              <a:latin typeface="Calibri Light" panose="020F0302020204030204"/>
            </a:rPr>
            <a:t>Convert JSON object to pandas dataframe</a:t>
          </a:r>
        </a:p>
      </dsp:txBody>
      <dsp:txXfrm>
        <a:off x="8314369" y="1334756"/>
        <a:ext cx="1719196" cy="11461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F9A22B-0595-4179-8751-4BB38FA66271}">
      <dsp:nvSpPr>
        <dsp:cNvPr id="0" name=""/>
        <dsp:cNvSpPr/>
      </dsp:nvSpPr>
      <dsp:spPr>
        <a:xfrm>
          <a:off x="4919" y="1256039"/>
          <a:ext cx="2863802" cy="114552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rtl="0">
            <a:lnSpc>
              <a:spcPct val="90000"/>
            </a:lnSpc>
            <a:spcBef>
              <a:spcPct val="0"/>
            </a:spcBef>
            <a:spcAft>
              <a:spcPct val="35000"/>
            </a:spcAft>
            <a:buNone/>
          </a:pPr>
          <a:r>
            <a:rPr lang="en-US" sz="1900" kern="1200" dirty="0">
              <a:latin typeface="Calibri Light" panose="020F0302020204030204"/>
            </a:rPr>
            <a:t>Web Scraping Falcon 9 web records</a:t>
          </a:r>
          <a:endParaRPr lang="en-US" sz="1900" kern="1200" dirty="0"/>
        </a:p>
      </dsp:txBody>
      <dsp:txXfrm>
        <a:off x="577680" y="1256039"/>
        <a:ext cx="1718281" cy="1145521"/>
      </dsp:txXfrm>
    </dsp:sp>
    <dsp:sp modelId="{2AAFC134-94F3-4310-B241-F5219E64B431}">
      <dsp:nvSpPr>
        <dsp:cNvPr id="0" name=""/>
        <dsp:cNvSpPr/>
      </dsp:nvSpPr>
      <dsp:spPr>
        <a:xfrm>
          <a:off x="2582342" y="1256039"/>
          <a:ext cx="2863802" cy="114552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rtl="0">
            <a:lnSpc>
              <a:spcPct val="90000"/>
            </a:lnSpc>
            <a:spcBef>
              <a:spcPct val="0"/>
            </a:spcBef>
            <a:spcAft>
              <a:spcPct val="35000"/>
            </a:spcAft>
            <a:buNone/>
          </a:pPr>
          <a:r>
            <a:rPr lang="en-US" sz="1900" kern="1200" dirty="0">
              <a:latin typeface="Calibri Light" panose="020F0302020204030204"/>
            </a:rPr>
            <a:t>Use </a:t>
          </a:r>
          <a:r>
            <a:rPr lang="en-US" sz="1900" kern="1200" dirty="0" err="1">
              <a:latin typeface="Calibri Light" panose="020F0302020204030204"/>
            </a:rPr>
            <a:t>BeautifulSoup</a:t>
          </a:r>
          <a:r>
            <a:rPr lang="en-US" sz="1900" kern="1200" dirty="0">
              <a:latin typeface="Calibri Light" panose="020F0302020204030204"/>
            </a:rPr>
            <a:t> to web scrape HTML tables</a:t>
          </a:r>
          <a:endParaRPr lang="en-US" sz="1900" kern="1200" dirty="0"/>
        </a:p>
      </dsp:txBody>
      <dsp:txXfrm>
        <a:off x="3155103" y="1256039"/>
        <a:ext cx="1718281" cy="1145521"/>
      </dsp:txXfrm>
    </dsp:sp>
    <dsp:sp modelId="{93D0668E-1EE6-4E50-91D1-4CDEC4D1A712}">
      <dsp:nvSpPr>
        <dsp:cNvPr id="0" name=""/>
        <dsp:cNvSpPr/>
      </dsp:nvSpPr>
      <dsp:spPr>
        <a:xfrm>
          <a:off x="5159764" y="1256039"/>
          <a:ext cx="2863802" cy="114552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rtl="0">
            <a:lnSpc>
              <a:spcPct val="90000"/>
            </a:lnSpc>
            <a:spcBef>
              <a:spcPct val="0"/>
            </a:spcBef>
            <a:spcAft>
              <a:spcPct val="35000"/>
            </a:spcAft>
            <a:buNone/>
          </a:pPr>
          <a:r>
            <a:rPr lang="en-US" sz="1900" kern="1200" dirty="0">
              <a:latin typeface="Calibri Light" panose="020F0302020204030204"/>
            </a:rPr>
            <a:t>Parse data from tables</a:t>
          </a:r>
          <a:endParaRPr lang="en-US" sz="1900" kern="1200" dirty="0"/>
        </a:p>
      </dsp:txBody>
      <dsp:txXfrm>
        <a:off x="5732525" y="1256039"/>
        <a:ext cx="1718281" cy="1145521"/>
      </dsp:txXfrm>
    </dsp:sp>
    <dsp:sp modelId="{293A8435-4003-438F-9DED-E973FBC78958}">
      <dsp:nvSpPr>
        <dsp:cNvPr id="0" name=""/>
        <dsp:cNvSpPr/>
      </dsp:nvSpPr>
      <dsp:spPr>
        <a:xfrm>
          <a:off x="7737186" y="1256039"/>
          <a:ext cx="2863802" cy="114552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rtl="0">
            <a:lnSpc>
              <a:spcPct val="90000"/>
            </a:lnSpc>
            <a:spcBef>
              <a:spcPct val="0"/>
            </a:spcBef>
            <a:spcAft>
              <a:spcPct val="35000"/>
            </a:spcAft>
            <a:buNone/>
          </a:pPr>
          <a:r>
            <a:rPr lang="en-US" sz="1900" kern="1200" dirty="0">
              <a:latin typeface="Calibri Light" panose="020F0302020204030204"/>
            </a:rPr>
            <a:t>Convert tables to pandas dataframe</a:t>
          </a:r>
        </a:p>
      </dsp:txBody>
      <dsp:txXfrm>
        <a:off x="8309947" y="1256039"/>
        <a:ext cx="1718281" cy="11455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CE6989-C384-4500-9065-1A82BCBBA191}">
      <dsp:nvSpPr>
        <dsp:cNvPr id="0" name=""/>
        <dsp:cNvSpPr/>
      </dsp:nvSpPr>
      <dsp:spPr>
        <a:xfrm>
          <a:off x="1237236" y="-33759"/>
          <a:ext cx="5047991" cy="5047991"/>
        </a:xfrm>
        <a:prstGeom prst="circularArrow">
          <a:avLst>
            <a:gd name="adj1" fmla="val 5544"/>
            <a:gd name="adj2" fmla="val 330680"/>
            <a:gd name="adj3" fmla="val 14508741"/>
            <a:gd name="adj4" fmla="val 16954257"/>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DD64C8-DCBE-48C8-A23B-1B0E9478F2AE}">
      <dsp:nvSpPr>
        <dsp:cNvPr id="0" name=""/>
        <dsp:cNvSpPr/>
      </dsp:nvSpPr>
      <dsp:spPr>
        <a:xfrm>
          <a:off x="2971520" y="520"/>
          <a:ext cx="1579423" cy="78971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Light" panose="020F0302020204030204"/>
            </a:rPr>
            <a:t>SpaceX API endpoint</a:t>
          </a:r>
          <a:endParaRPr lang="en-US" sz="1300" kern="1200" dirty="0"/>
        </a:p>
      </dsp:txBody>
      <dsp:txXfrm>
        <a:off x="3010071" y="39071"/>
        <a:ext cx="1502321" cy="712609"/>
      </dsp:txXfrm>
    </dsp:sp>
    <dsp:sp modelId="{CCEC8988-1373-4BE2-A92C-1C7CD72B1EE9}">
      <dsp:nvSpPr>
        <dsp:cNvPr id="0" name=""/>
        <dsp:cNvSpPr/>
      </dsp:nvSpPr>
      <dsp:spPr>
        <a:xfrm>
          <a:off x="4654538" y="811019"/>
          <a:ext cx="1579423" cy="78971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Light" panose="020F0302020204030204"/>
            </a:rPr>
            <a:t>Get Request </a:t>
          </a:r>
          <a:endParaRPr lang="en-US" sz="1300" kern="1200" dirty="0"/>
        </a:p>
      </dsp:txBody>
      <dsp:txXfrm>
        <a:off x="4693089" y="849570"/>
        <a:ext cx="1502321" cy="712609"/>
      </dsp:txXfrm>
    </dsp:sp>
    <dsp:sp modelId="{3416DA6A-52A9-459C-8AC3-1041619381CE}">
      <dsp:nvSpPr>
        <dsp:cNvPr id="0" name=""/>
        <dsp:cNvSpPr/>
      </dsp:nvSpPr>
      <dsp:spPr>
        <a:xfrm>
          <a:off x="5070210" y="2632194"/>
          <a:ext cx="1579423" cy="78971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Light" panose="020F0302020204030204"/>
            </a:rPr>
            <a:t>Extract needed information</a:t>
          </a:r>
          <a:endParaRPr lang="en-US" sz="1300" kern="1200" dirty="0"/>
        </a:p>
      </dsp:txBody>
      <dsp:txXfrm>
        <a:off x="5108761" y="2670745"/>
        <a:ext cx="1502321" cy="712609"/>
      </dsp:txXfrm>
    </dsp:sp>
    <dsp:sp modelId="{9531CBC3-F43C-4328-983E-A5B95ED0F2A7}">
      <dsp:nvSpPr>
        <dsp:cNvPr id="0" name=""/>
        <dsp:cNvSpPr/>
      </dsp:nvSpPr>
      <dsp:spPr>
        <a:xfrm>
          <a:off x="3905525" y="4092663"/>
          <a:ext cx="1579423" cy="78971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Light" panose="020F0302020204030204"/>
            </a:rPr>
            <a:t>Get the JSON then converted to pandas dataframe</a:t>
          </a:r>
          <a:endParaRPr lang="en-US" sz="1300" kern="1200" dirty="0"/>
        </a:p>
      </dsp:txBody>
      <dsp:txXfrm>
        <a:off x="3944076" y="4131214"/>
        <a:ext cx="1502321" cy="712609"/>
      </dsp:txXfrm>
    </dsp:sp>
    <dsp:sp modelId="{79E5320C-6015-4FFE-A8D8-869BBB29AB45}">
      <dsp:nvSpPr>
        <dsp:cNvPr id="0" name=""/>
        <dsp:cNvSpPr/>
      </dsp:nvSpPr>
      <dsp:spPr>
        <a:xfrm>
          <a:off x="2037515" y="4092663"/>
          <a:ext cx="1579423" cy="78971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Light" panose="020F0302020204030204"/>
            </a:rPr>
            <a:t>Filter the </a:t>
          </a:r>
          <a:r>
            <a:rPr lang="en-US" sz="1300" kern="1200" dirty="0" err="1">
              <a:latin typeface="Calibri Light" panose="020F0302020204030204"/>
            </a:rPr>
            <a:t>dataframe</a:t>
          </a:r>
          <a:r>
            <a:rPr lang="en-US" sz="1300" kern="1200" dirty="0">
              <a:latin typeface="Calibri Light" panose="020F0302020204030204"/>
            </a:rPr>
            <a:t> and delete Falcon 1 launches</a:t>
          </a:r>
          <a:endParaRPr lang="en-US" sz="1300" kern="1200" dirty="0"/>
        </a:p>
      </dsp:txBody>
      <dsp:txXfrm>
        <a:off x="2076066" y="4131214"/>
        <a:ext cx="1502321" cy="712609"/>
      </dsp:txXfrm>
    </dsp:sp>
    <dsp:sp modelId="{44700F1D-631B-48A3-852A-7C628EE9D7CD}">
      <dsp:nvSpPr>
        <dsp:cNvPr id="0" name=""/>
        <dsp:cNvSpPr/>
      </dsp:nvSpPr>
      <dsp:spPr>
        <a:xfrm>
          <a:off x="872830" y="2632194"/>
          <a:ext cx="1579423" cy="78971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Light" panose="020F0302020204030204"/>
            </a:rPr>
            <a:t>Deal with missing values</a:t>
          </a:r>
        </a:p>
      </dsp:txBody>
      <dsp:txXfrm>
        <a:off x="911381" y="2670745"/>
        <a:ext cx="1502321" cy="712609"/>
      </dsp:txXfrm>
    </dsp:sp>
    <dsp:sp modelId="{AE0D418B-4379-483F-B270-1727BCAD47A7}">
      <dsp:nvSpPr>
        <dsp:cNvPr id="0" name=""/>
        <dsp:cNvSpPr/>
      </dsp:nvSpPr>
      <dsp:spPr>
        <a:xfrm>
          <a:off x="1288501" y="811019"/>
          <a:ext cx="1579423" cy="78971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Light" panose="020F0302020204030204"/>
            </a:rPr>
            <a:t>Data wrangling</a:t>
          </a:r>
        </a:p>
      </dsp:txBody>
      <dsp:txXfrm>
        <a:off x="1327052" y="849570"/>
        <a:ext cx="1502321" cy="7126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6D4DF4-0A94-4302-9644-1B7117E8F12E}">
      <dsp:nvSpPr>
        <dsp:cNvPr id="0" name=""/>
        <dsp:cNvSpPr/>
      </dsp:nvSpPr>
      <dsp:spPr>
        <a:xfrm>
          <a:off x="803612" y="-27236"/>
          <a:ext cx="4708231" cy="4708231"/>
        </a:xfrm>
        <a:prstGeom prst="circularArrow">
          <a:avLst>
            <a:gd name="adj1" fmla="val 5544"/>
            <a:gd name="adj2" fmla="val 330680"/>
            <a:gd name="adj3" fmla="val 13811324"/>
            <a:gd name="adj4" fmla="val 17364458"/>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DDA70A-56FC-40B2-8F21-88CD48FA5068}">
      <dsp:nvSpPr>
        <dsp:cNvPr id="0" name=""/>
        <dsp:cNvSpPr/>
      </dsp:nvSpPr>
      <dsp:spPr>
        <a:xfrm>
          <a:off x="2072259" y="368"/>
          <a:ext cx="2170938" cy="10854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solidFill>
                <a:srgbClr val="444444"/>
              </a:solidFill>
              <a:latin typeface="Calibri"/>
              <a:ea typeface="Calibri"/>
              <a:cs typeface="Calibri"/>
            </a:rPr>
            <a:t>Request Falcon 9 web page using its URL</a:t>
          </a:r>
        </a:p>
      </dsp:txBody>
      <dsp:txXfrm>
        <a:off x="2125247" y="53356"/>
        <a:ext cx="2064962" cy="979493"/>
      </dsp:txXfrm>
    </dsp:sp>
    <dsp:sp modelId="{3E869B3E-092A-422B-99B8-11CE8F3170EC}">
      <dsp:nvSpPr>
        <dsp:cNvPr id="0" name=""/>
        <dsp:cNvSpPr/>
      </dsp:nvSpPr>
      <dsp:spPr>
        <a:xfrm>
          <a:off x="3981766" y="1387706"/>
          <a:ext cx="2170938" cy="10854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444444"/>
              </a:solidFill>
              <a:latin typeface="Calibri"/>
              <a:ea typeface="Calibri"/>
              <a:cs typeface="Calibri"/>
            </a:rPr>
            <a:t>Use </a:t>
          </a:r>
          <a:r>
            <a:rPr lang="en-US" sz="1900" kern="1200" dirty="0" err="1">
              <a:solidFill>
                <a:srgbClr val="444444"/>
              </a:solidFill>
              <a:latin typeface="Calibri"/>
              <a:ea typeface="Calibri"/>
              <a:cs typeface="Calibri"/>
            </a:rPr>
            <a:t>BeautifulSoup</a:t>
          </a:r>
          <a:r>
            <a:rPr lang="en-US" sz="1900" kern="1200" dirty="0">
              <a:solidFill>
                <a:srgbClr val="444444"/>
              </a:solidFill>
              <a:latin typeface="Calibri"/>
              <a:ea typeface="Calibri"/>
              <a:cs typeface="Calibri"/>
            </a:rPr>
            <a:t> object from the response</a:t>
          </a:r>
        </a:p>
      </dsp:txBody>
      <dsp:txXfrm>
        <a:off x="4034754" y="1440694"/>
        <a:ext cx="2064962" cy="979493"/>
      </dsp:txXfrm>
    </dsp:sp>
    <dsp:sp modelId="{0E09EE61-291F-4EEF-94B0-EA6C4F8AD5C9}">
      <dsp:nvSpPr>
        <dsp:cNvPr id="0" name=""/>
        <dsp:cNvSpPr/>
      </dsp:nvSpPr>
      <dsp:spPr>
        <a:xfrm>
          <a:off x="3252399" y="3632466"/>
          <a:ext cx="2170938" cy="10854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444444"/>
              </a:solidFill>
              <a:latin typeface="Calibri"/>
              <a:ea typeface="Calibri"/>
              <a:cs typeface="Calibri"/>
            </a:rPr>
            <a:t>Extract all HTML tables</a:t>
          </a:r>
        </a:p>
      </dsp:txBody>
      <dsp:txXfrm>
        <a:off x="3305387" y="3685454"/>
        <a:ext cx="2064962" cy="979493"/>
      </dsp:txXfrm>
    </dsp:sp>
    <dsp:sp modelId="{D04E96C9-5BE4-423D-A840-19E3EF6066A7}">
      <dsp:nvSpPr>
        <dsp:cNvPr id="0" name=""/>
        <dsp:cNvSpPr/>
      </dsp:nvSpPr>
      <dsp:spPr>
        <a:xfrm>
          <a:off x="892118" y="3632466"/>
          <a:ext cx="2170938" cy="10854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444444"/>
              </a:solidFill>
              <a:latin typeface="Calibri"/>
              <a:ea typeface="Calibri"/>
              <a:cs typeface="Calibri"/>
            </a:rPr>
            <a:t>Create the needed </a:t>
          </a:r>
          <a:r>
            <a:rPr lang="en-US" sz="1900" kern="1200" dirty="0" err="1">
              <a:solidFill>
                <a:srgbClr val="444444"/>
              </a:solidFill>
              <a:latin typeface="Calibri"/>
              <a:ea typeface="Calibri"/>
              <a:cs typeface="Calibri"/>
            </a:rPr>
            <a:t>dataframe</a:t>
          </a:r>
          <a:r>
            <a:rPr lang="en-US" sz="1900" kern="1200" dirty="0">
              <a:solidFill>
                <a:srgbClr val="444444"/>
              </a:solidFill>
              <a:latin typeface="Calibri"/>
              <a:ea typeface="Calibri"/>
              <a:cs typeface="Calibri"/>
            </a:rPr>
            <a:t> from the HTML tables</a:t>
          </a:r>
        </a:p>
      </dsp:txBody>
      <dsp:txXfrm>
        <a:off x="945106" y="3685454"/>
        <a:ext cx="2064962" cy="979493"/>
      </dsp:txXfrm>
    </dsp:sp>
    <dsp:sp modelId="{A7914162-4686-4A5F-988C-30688875A19A}">
      <dsp:nvSpPr>
        <dsp:cNvPr id="0" name=""/>
        <dsp:cNvSpPr/>
      </dsp:nvSpPr>
      <dsp:spPr>
        <a:xfrm>
          <a:off x="162751" y="1387706"/>
          <a:ext cx="2170938" cy="10854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444444"/>
              </a:solidFill>
              <a:latin typeface="Calibri"/>
              <a:ea typeface="Calibri"/>
              <a:cs typeface="Calibri"/>
            </a:rPr>
            <a:t>Data Wrangling</a:t>
          </a:r>
          <a:endParaRPr lang="en-US" sz="1900" kern="1200" dirty="0"/>
        </a:p>
      </dsp:txBody>
      <dsp:txXfrm>
        <a:off x="215739" y="1440694"/>
        <a:ext cx="2064962" cy="9794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70673B-DC6B-4679-8807-68FBE53CD89A}">
      <dsp:nvSpPr>
        <dsp:cNvPr id="0" name=""/>
        <dsp:cNvSpPr/>
      </dsp:nvSpPr>
      <dsp:spPr>
        <a:xfrm>
          <a:off x="529667" y="995"/>
          <a:ext cx="2406675" cy="144400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latin typeface="Calibri Light" panose="020F0302020204030204"/>
            </a:rPr>
            <a:t>Identify Missing Values</a:t>
          </a:r>
          <a:endParaRPr lang="en-US" sz="1900" kern="1200" dirty="0"/>
        </a:p>
      </dsp:txBody>
      <dsp:txXfrm>
        <a:off x="571960" y="43288"/>
        <a:ext cx="2322089" cy="1359419"/>
      </dsp:txXfrm>
    </dsp:sp>
    <dsp:sp modelId="{B678A529-F239-4A71-AE9F-5C4B2F3A3BDB}">
      <dsp:nvSpPr>
        <dsp:cNvPr id="0" name=""/>
        <dsp:cNvSpPr/>
      </dsp:nvSpPr>
      <dsp:spPr>
        <a:xfrm>
          <a:off x="3148131" y="424570"/>
          <a:ext cx="510215" cy="5968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148131" y="543941"/>
        <a:ext cx="357151" cy="358113"/>
      </dsp:txXfrm>
    </dsp:sp>
    <dsp:sp modelId="{9E534CAA-0237-4300-ACB9-5BE928C2D902}">
      <dsp:nvSpPr>
        <dsp:cNvPr id="0" name=""/>
        <dsp:cNvSpPr/>
      </dsp:nvSpPr>
      <dsp:spPr>
        <a:xfrm>
          <a:off x="3899014" y="995"/>
          <a:ext cx="2406675" cy="144400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latin typeface="Calibri Light" panose="020F0302020204030204"/>
            </a:rPr>
            <a:t>Identify numerical and categorical variables</a:t>
          </a:r>
          <a:endParaRPr lang="en-US" sz="1900" kern="1200" dirty="0"/>
        </a:p>
      </dsp:txBody>
      <dsp:txXfrm>
        <a:off x="3941307" y="43288"/>
        <a:ext cx="2322089" cy="1359419"/>
      </dsp:txXfrm>
    </dsp:sp>
    <dsp:sp modelId="{C2D186AA-10E0-4512-A2DB-D5E02CCC63C2}">
      <dsp:nvSpPr>
        <dsp:cNvPr id="0" name=""/>
        <dsp:cNvSpPr/>
      </dsp:nvSpPr>
      <dsp:spPr>
        <a:xfrm>
          <a:off x="6517477" y="424570"/>
          <a:ext cx="510215" cy="5968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6517477" y="543941"/>
        <a:ext cx="357151" cy="358113"/>
      </dsp:txXfrm>
    </dsp:sp>
    <dsp:sp modelId="{DCAAE992-3365-46E1-8388-47B9D4C7778A}">
      <dsp:nvSpPr>
        <dsp:cNvPr id="0" name=""/>
        <dsp:cNvSpPr/>
      </dsp:nvSpPr>
      <dsp:spPr>
        <a:xfrm>
          <a:off x="7268360" y="995"/>
          <a:ext cx="2406675" cy="144400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latin typeface="Calibri Light" panose="020F0302020204030204"/>
            </a:rPr>
            <a:t>Calculate the number of launches as well as the occurrence of each orbit</a:t>
          </a:r>
          <a:endParaRPr lang="en-US" sz="1900" kern="1200" dirty="0"/>
        </a:p>
      </dsp:txBody>
      <dsp:txXfrm>
        <a:off x="7310653" y="43288"/>
        <a:ext cx="2322089" cy="1359419"/>
      </dsp:txXfrm>
    </dsp:sp>
    <dsp:sp modelId="{E6B80532-575F-4A00-8E8C-177C84F98F1F}">
      <dsp:nvSpPr>
        <dsp:cNvPr id="0" name=""/>
        <dsp:cNvSpPr/>
      </dsp:nvSpPr>
      <dsp:spPr>
        <a:xfrm rot="5400000">
          <a:off x="8216590" y="1613468"/>
          <a:ext cx="510215" cy="5968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8292641" y="1656788"/>
        <a:ext cx="358113" cy="357151"/>
      </dsp:txXfrm>
    </dsp:sp>
    <dsp:sp modelId="{DE080FE7-F448-498E-BCA6-EBDB5558894D}">
      <dsp:nvSpPr>
        <dsp:cNvPr id="0" name=""/>
        <dsp:cNvSpPr/>
      </dsp:nvSpPr>
      <dsp:spPr>
        <a:xfrm>
          <a:off x="7268360" y="2407671"/>
          <a:ext cx="2406675" cy="144400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latin typeface="Calibri Light" panose="020F0302020204030204"/>
            </a:rPr>
            <a:t>Calculate the number of missing landing outcome in total and for each orbit</a:t>
          </a:r>
          <a:endParaRPr lang="en-US" sz="1900" kern="1200" dirty="0"/>
        </a:p>
      </dsp:txBody>
      <dsp:txXfrm>
        <a:off x="7310653" y="2449964"/>
        <a:ext cx="2322089" cy="1359419"/>
      </dsp:txXfrm>
    </dsp:sp>
    <dsp:sp modelId="{B7063FDF-A7D9-40D9-AC37-32DCDE228D1F}">
      <dsp:nvSpPr>
        <dsp:cNvPr id="0" name=""/>
        <dsp:cNvSpPr/>
      </dsp:nvSpPr>
      <dsp:spPr>
        <a:xfrm rot="10800000">
          <a:off x="6546357" y="2831246"/>
          <a:ext cx="510215" cy="5968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6699421" y="2950617"/>
        <a:ext cx="357151" cy="358113"/>
      </dsp:txXfrm>
    </dsp:sp>
    <dsp:sp modelId="{A78DABBD-9F0F-44BA-9BE5-940B52ACFD4A}">
      <dsp:nvSpPr>
        <dsp:cNvPr id="0" name=""/>
        <dsp:cNvSpPr/>
      </dsp:nvSpPr>
      <dsp:spPr>
        <a:xfrm>
          <a:off x="3899014" y="2407671"/>
          <a:ext cx="2406675" cy="144400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latin typeface="Calibri Light" panose="020F0302020204030204"/>
            </a:rPr>
            <a:t>Create landing output label as 0 and 1 for failure and success respectively</a:t>
          </a:r>
          <a:endParaRPr lang="en-US" sz="1900" kern="1200" dirty="0"/>
        </a:p>
      </dsp:txBody>
      <dsp:txXfrm>
        <a:off x="3941307" y="2449964"/>
        <a:ext cx="2322089" cy="135941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C9464C-7A35-486F-9A35-57D73859014E}">
      <dsp:nvSpPr>
        <dsp:cNvPr id="0" name=""/>
        <dsp:cNvSpPr/>
      </dsp:nvSpPr>
      <dsp:spPr>
        <a:xfrm>
          <a:off x="971382" y="1533"/>
          <a:ext cx="2390763" cy="14344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latin typeface="Calibri Light" panose="020F0302020204030204"/>
            </a:rPr>
            <a:t>Load the Data</a:t>
          </a:r>
          <a:endParaRPr lang="en-US" sz="1800" kern="1200" dirty="0"/>
        </a:p>
      </dsp:txBody>
      <dsp:txXfrm>
        <a:off x="1013396" y="43547"/>
        <a:ext cx="2306735" cy="1350429"/>
      </dsp:txXfrm>
    </dsp:sp>
    <dsp:sp modelId="{9A91315B-7D38-42F1-8172-E9C430B66645}">
      <dsp:nvSpPr>
        <dsp:cNvPr id="0" name=""/>
        <dsp:cNvSpPr/>
      </dsp:nvSpPr>
      <dsp:spPr>
        <a:xfrm>
          <a:off x="3572532" y="422307"/>
          <a:ext cx="506841" cy="5929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572532" y="540889"/>
        <a:ext cx="354789" cy="355745"/>
      </dsp:txXfrm>
    </dsp:sp>
    <dsp:sp modelId="{9404C1F0-C6C8-4F41-B905-4DDA21CD18CA}">
      <dsp:nvSpPr>
        <dsp:cNvPr id="0" name=""/>
        <dsp:cNvSpPr/>
      </dsp:nvSpPr>
      <dsp:spPr>
        <a:xfrm>
          <a:off x="4318450" y="1533"/>
          <a:ext cx="2390763" cy="14344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latin typeface="Calibri Light" panose="020F0302020204030204"/>
            </a:rPr>
            <a:t>Use the data to create column Y representing landing outcome with values 0 and 1</a:t>
          </a:r>
          <a:endParaRPr lang="en-US" sz="1800" kern="1200" dirty="0"/>
        </a:p>
      </dsp:txBody>
      <dsp:txXfrm>
        <a:off x="4360464" y="43547"/>
        <a:ext cx="2306735" cy="1350429"/>
      </dsp:txXfrm>
    </dsp:sp>
    <dsp:sp modelId="{38BC65E2-9FEA-42C5-9C7F-3C0626EABA9F}">
      <dsp:nvSpPr>
        <dsp:cNvPr id="0" name=""/>
        <dsp:cNvSpPr/>
      </dsp:nvSpPr>
      <dsp:spPr>
        <a:xfrm>
          <a:off x="6919600" y="422307"/>
          <a:ext cx="506841" cy="5929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6919600" y="540889"/>
        <a:ext cx="354789" cy="355745"/>
      </dsp:txXfrm>
    </dsp:sp>
    <dsp:sp modelId="{FDDD5B83-42C1-4843-A093-10F401FB3B9E}">
      <dsp:nvSpPr>
        <dsp:cNvPr id="0" name=""/>
        <dsp:cNvSpPr/>
      </dsp:nvSpPr>
      <dsp:spPr>
        <a:xfrm>
          <a:off x="7665518" y="1533"/>
          <a:ext cx="2390763" cy="14344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latin typeface="Calibri Light" panose="020F0302020204030204"/>
            </a:rPr>
            <a:t>Split the data into training and testing sets</a:t>
          </a:r>
          <a:endParaRPr lang="en-US" sz="1800" kern="1200" dirty="0"/>
        </a:p>
      </dsp:txBody>
      <dsp:txXfrm>
        <a:off x="7707532" y="43547"/>
        <a:ext cx="2306735" cy="1350429"/>
      </dsp:txXfrm>
    </dsp:sp>
    <dsp:sp modelId="{DD8A25B8-71CF-4931-94BB-A4E198E0DE2A}">
      <dsp:nvSpPr>
        <dsp:cNvPr id="0" name=""/>
        <dsp:cNvSpPr/>
      </dsp:nvSpPr>
      <dsp:spPr>
        <a:xfrm rot="5400000">
          <a:off x="8607479" y="1603344"/>
          <a:ext cx="506841" cy="5929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8683027" y="1646378"/>
        <a:ext cx="355745" cy="354789"/>
      </dsp:txXfrm>
    </dsp:sp>
    <dsp:sp modelId="{29FABFDA-08D3-48A4-BB53-7E4B134400D6}">
      <dsp:nvSpPr>
        <dsp:cNvPr id="0" name=""/>
        <dsp:cNvSpPr/>
      </dsp:nvSpPr>
      <dsp:spPr>
        <a:xfrm>
          <a:off x="7665518" y="2392296"/>
          <a:ext cx="2390763" cy="14344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latin typeface="Calibri Light" panose="020F0302020204030204"/>
            </a:rPr>
            <a:t>Create Logistic Regression, SVM, Decision Tree, KNN and </a:t>
          </a:r>
          <a:r>
            <a:rPr lang="en-US" sz="1800" kern="1200" dirty="0" err="1">
              <a:latin typeface="Calibri Light" panose="020F0302020204030204"/>
            </a:rPr>
            <a:t>GridSearchCV</a:t>
          </a:r>
          <a:r>
            <a:rPr lang="en-US" sz="1800" kern="1200" dirty="0">
              <a:latin typeface="Calibri Light" panose="020F0302020204030204"/>
            </a:rPr>
            <a:t> objects</a:t>
          </a:r>
          <a:endParaRPr lang="en-US" sz="1800" kern="1200" dirty="0"/>
        </a:p>
      </dsp:txBody>
      <dsp:txXfrm>
        <a:off x="7707532" y="2434310"/>
        <a:ext cx="2306735" cy="1350429"/>
      </dsp:txXfrm>
    </dsp:sp>
    <dsp:sp modelId="{B9455646-E9E3-4FB7-8E7C-1C4265C1B29D}">
      <dsp:nvSpPr>
        <dsp:cNvPr id="0" name=""/>
        <dsp:cNvSpPr/>
      </dsp:nvSpPr>
      <dsp:spPr>
        <a:xfrm rot="10800000">
          <a:off x="6948289" y="2813070"/>
          <a:ext cx="506841" cy="5929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7100341" y="2931652"/>
        <a:ext cx="354789" cy="355745"/>
      </dsp:txXfrm>
    </dsp:sp>
    <dsp:sp modelId="{DD2E3546-5B58-4424-9725-2A7A1728198F}">
      <dsp:nvSpPr>
        <dsp:cNvPr id="0" name=""/>
        <dsp:cNvSpPr/>
      </dsp:nvSpPr>
      <dsp:spPr>
        <a:xfrm>
          <a:off x="4318450" y="2392296"/>
          <a:ext cx="2390763" cy="14344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latin typeface="Calibri Light" panose="020F0302020204030204"/>
            </a:rPr>
            <a:t>Train the different models using the training set</a:t>
          </a:r>
          <a:endParaRPr lang="en-US" sz="1800" kern="1200" dirty="0"/>
        </a:p>
      </dsp:txBody>
      <dsp:txXfrm>
        <a:off x="4360464" y="2434310"/>
        <a:ext cx="2306735" cy="1350429"/>
      </dsp:txXfrm>
    </dsp:sp>
    <dsp:sp modelId="{2A156AC6-E6E7-4209-AE29-BC745B4403B6}">
      <dsp:nvSpPr>
        <dsp:cNvPr id="0" name=""/>
        <dsp:cNvSpPr/>
      </dsp:nvSpPr>
      <dsp:spPr>
        <a:xfrm rot="10800000">
          <a:off x="3601221" y="2813070"/>
          <a:ext cx="506841" cy="5929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3753273" y="2931652"/>
        <a:ext cx="354789" cy="355745"/>
      </dsp:txXfrm>
    </dsp:sp>
    <dsp:sp modelId="{608FEA7C-5483-49FB-AA38-0B2B1157E73A}">
      <dsp:nvSpPr>
        <dsp:cNvPr id="0" name=""/>
        <dsp:cNvSpPr/>
      </dsp:nvSpPr>
      <dsp:spPr>
        <a:xfrm>
          <a:off x="971382" y="2392296"/>
          <a:ext cx="2390763" cy="14344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latin typeface="Calibri Light" panose="020F0302020204030204"/>
            </a:rPr>
            <a:t>Test the models and find the model that perform the best</a:t>
          </a:r>
        </a:p>
      </dsp:txBody>
      <dsp:txXfrm>
        <a:off x="1013396" y="2434310"/>
        <a:ext cx="2306735" cy="1350429"/>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12/9/2024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SalmanAlGahuri8/SpaceX/blob/main/labs-jupyter-spacex-Data%20wrangling%20(1).ipynb" TargetMode="Externa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almanAlGahuri8/SpaceX/blob/main/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github.com/SalmanAlGahuri8/SpaceX/blob/main/jupyter-labs-eda-sql-coursera_sqllite%20(1).ipynb" TargetMode="External"/><Relationship Id="rId7"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almanAlGahuri8/SpaceX/blob/main/Interactive%20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almanAlGahuri8/SpaceX/blob/main/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hyperlink" Target="https://github.com/SalmanAlGahuri8/SpaceX/blob/main/Machine%20Learning%20Prediction.ipynb" TargetMode="External"/><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SalmanAlGahuri8/SpaceX.git"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SalmanAlGahuri8/SpaceX/blob/main/jupyter-labs-spacex-data-collection-api%20(1).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SalmanAlGahuri8/SpaceX/blob/main/jupyter-labs-webscraping%20(1).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Salman Al </a:t>
            </a:r>
            <a:r>
              <a:rPr lang="en-US" dirty="0" err="1">
                <a:solidFill>
                  <a:schemeClr val="bg2"/>
                </a:solidFill>
                <a:latin typeface="Abadi"/>
                <a:ea typeface="SF Pro" pitchFamily="2" charset="0"/>
                <a:cs typeface="SF Pro" pitchFamily="2" charset="0"/>
              </a:rPr>
              <a:t>Gahuri</a:t>
            </a:r>
          </a:p>
          <a:p>
            <a:r>
              <a:rPr lang="en-US" dirty="0">
                <a:solidFill>
                  <a:schemeClr val="bg2"/>
                </a:solidFill>
                <a:latin typeface="Abadi"/>
                <a:ea typeface="SF Pro" pitchFamily="2" charset="0"/>
                <a:cs typeface="SF Pro" pitchFamily="2" charset="0"/>
              </a:rPr>
              <a:t>November 20, 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lIns="91440" tIns="45720" rIns="91440" bIns="45720" anchor="t"/>
          <a:lstStyle/>
          <a:p>
            <a:pPr marL="0" indent="0">
              <a:buNone/>
            </a:pPr>
            <a:endParaRPr lang="en-US" sz="2200" dirty="0">
              <a:solidFill>
                <a:schemeClr val="accent3">
                  <a:lumMod val="25000"/>
                </a:schemeClr>
              </a:solidFill>
              <a:latin typeface="Abadi"/>
            </a:endParaRPr>
          </a:p>
          <a:p>
            <a:endParaRPr lang="en-US" sz="2200" dirty="0">
              <a:solidFill>
                <a:schemeClr val="accent3">
                  <a:lumMod val="25000"/>
                </a:schemeClr>
              </a:solidFill>
              <a:latin typeface="Abadi"/>
            </a:endParaRPr>
          </a:p>
          <a:p>
            <a:endParaRPr lang="en-US" sz="2200" dirty="0">
              <a:solidFill>
                <a:schemeClr val="accent3">
                  <a:lumMod val="25000"/>
                </a:schemeClr>
              </a:solidFill>
              <a:latin typeface="Abadi"/>
            </a:endParaRPr>
          </a:p>
          <a:p>
            <a:endParaRPr lang="en-US" sz="2200" dirty="0">
              <a:solidFill>
                <a:schemeClr val="accent3">
                  <a:lumMod val="25000"/>
                </a:schemeClr>
              </a:solidFill>
              <a:latin typeface="Abadi"/>
            </a:endParaRPr>
          </a:p>
          <a:p>
            <a:endParaRPr lang="en-US" sz="2200" dirty="0">
              <a:solidFill>
                <a:schemeClr val="accent3">
                  <a:lumMod val="25000"/>
                </a:schemeClr>
              </a:solidFill>
              <a:latin typeface="Abadi"/>
            </a:endParaRPr>
          </a:p>
          <a:p>
            <a:endParaRPr lang="en-US" sz="2200" dirty="0">
              <a:solidFill>
                <a:schemeClr val="accent3">
                  <a:lumMod val="25000"/>
                </a:schemeClr>
              </a:solidFill>
              <a:latin typeface="Abadi"/>
            </a:endParaRPr>
          </a:p>
          <a:p>
            <a:pPr marL="0" indent="0">
              <a:buNone/>
            </a:pPr>
            <a:endParaRPr lang="en-US" sz="2200" dirty="0">
              <a:solidFill>
                <a:schemeClr val="accent3">
                  <a:lumMod val="25000"/>
                </a:schemeClr>
              </a:solidFill>
              <a:latin typeface="Abadi" panose="020B0604020104020204" pitchFamily="34" charset="0"/>
            </a:endParaRP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9E517BAC-9DB5-E96D-9DD3-8621C829BC35}"/>
              </a:ext>
            </a:extLst>
          </p:cNvPr>
          <p:cNvGraphicFramePr/>
          <p:nvPr>
            <p:extLst>
              <p:ext uri="{D42A27DB-BD31-4B8C-83A1-F6EECF244321}">
                <p14:modId xmlns:p14="http://schemas.microsoft.com/office/powerpoint/2010/main" val="3168202405"/>
              </p:ext>
            </p:extLst>
          </p:nvPr>
        </p:nvGraphicFramePr>
        <p:xfrm>
          <a:off x="676656" y="1709928"/>
          <a:ext cx="10204704" cy="38526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36" name="TextBox 1835">
            <a:extLst>
              <a:ext uri="{FF2B5EF4-FFF2-40B4-BE49-F238E27FC236}">
                <a16:creationId xmlns:a16="http://schemas.microsoft.com/office/drawing/2014/main" id="{8E119D8D-8F76-48C0-DB92-1EAF35481466}"/>
              </a:ext>
            </a:extLst>
          </p:cNvPr>
          <p:cNvSpPr txBox="1"/>
          <p:nvPr/>
        </p:nvSpPr>
        <p:spPr>
          <a:xfrm>
            <a:off x="1115567" y="5504688"/>
            <a:ext cx="466343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a:p>
            <a:endParaRPr lang="en-US" dirty="0">
              <a:solidFill>
                <a:srgbClr val="121619"/>
              </a:solidFill>
              <a:ea typeface="Calibri"/>
              <a:cs typeface="Calibri"/>
            </a:endParaRPr>
          </a:p>
          <a:p>
            <a:r>
              <a:rPr lang="en-US" dirty="0">
                <a:solidFill>
                  <a:srgbClr val="121619"/>
                </a:solidFill>
                <a:ea typeface="Calibri"/>
                <a:cs typeface="Calibri"/>
                <a:hlinkClick r:id="rId8">
                  <a:extLst>
                    <a:ext uri="{A12FA001-AC4F-418D-AE19-62706E023703}">
                      <ahyp:hlinkClr xmlns:ahyp="http://schemas.microsoft.com/office/drawing/2018/hyperlinkcolor" val="tx"/>
                    </a:ext>
                  </a:extLst>
                </a:hlinkClick>
              </a:rPr>
              <a:t>Data Wrangling Notebook</a:t>
            </a:r>
            <a:endParaRPr lang="en-US">
              <a:solidFill>
                <a:srgbClr val="121619"/>
              </a:solidFill>
              <a:ea typeface="Calibri"/>
              <a:cs typeface="Calibri"/>
              <a:hlinkClick r:id="rId8">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32114"/>
            <a:ext cx="9745589" cy="4667426"/>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Summary of plotted charts:</a:t>
            </a:r>
          </a:p>
          <a:p>
            <a:pPr>
              <a:lnSpc>
                <a:spcPct val="100000"/>
              </a:lnSpc>
              <a:spcBef>
                <a:spcPts val="1400"/>
              </a:spcBef>
            </a:pPr>
            <a:r>
              <a:rPr lang="en-US" sz="2000" dirty="0" err="1">
                <a:solidFill>
                  <a:schemeClr val="accent3">
                    <a:lumMod val="25000"/>
                  </a:schemeClr>
                </a:solidFill>
                <a:highlight>
                  <a:srgbClr val="C0C0C0"/>
                </a:highlight>
                <a:latin typeface="Abadi"/>
              </a:rPr>
              <a:t>Catplot</a:t>
            </a:r>
            <a:r>
              <a:rPr lang="en-US" sz="2000" dirty="0">
                <a:solidFill>
                  <a:schemeClr val="accent3">
                    <a:lumMod val="25000"/>
                  </a:schemeClr>
                </a:solidFill>
                <a:latin typeface="Abadi"/>
              </a:rPr>
              <a:t> to visualize how Flight Number and Payload effect the landing outcome.</a:t>
            </a:r>
          </a:p>
          <a:p>
            <a:pPr>
              <a:lnSpc>
                <a:spcPct val="100000"/>
              </a:lnSpc>
              <a:spcBef>
                <a:spcPts val="1400"/>
              </a:spcBef>
            </a:pPr>
            <a:r>
              <a:rPr lang="en-US" sz="2000" err="1">
                <a:solidFill>
                  <a:schemeClr val="accent3">
                    <a:lumMod val="25000"/>
                  </a:schemeClr>
                </a:solidFill>
                <a:highlight>
                  <a:srgbClr val="C0C0C0"/>
                </a:highlight>
                <a:latin typeface="Abadi"/>
              </a:rPr>
              <a:t>Catplot</a:t>
            </a:r>
            <a:r>
              <a:rPr lang="en-US" sz="2000" dirty="0">
                <a:solidFill>
                  <a:schemeClr val="accent3">
                    <a:lumMod val="25000"/>
                  </a:schemeClr>
                </a:solidFill>
                <a:latin typeface="Abadi"/>
              </a:rPr>
              <a:t> to visualize how Flight Number and Launch Site effect the landing outcome.</a:t>
            </a:r>
          </a:p>
          <a:p>
            <a:pPr>
              <a:lnSpc>
                <a:spcPct val="100000"/>
              </a:lnSpc>
              <a:spcBef>
                <a:spcPts val="1400"/>
              </a:spcBef>
            </a:pPr>
            <a:r>
              <a:rPr lang="en-US" sz="2000" err="1">
                <a:solidFill>
                  <a:schemeClr val="accent3">
                    <a:lumMod val="25000"/>
                  </a:schemeClr>
                </a:solidFill>
                <a:highlight>
                  <a:srgbClr val="C0C0C0"/>
                </a:highlight>
                <a:latin typeface="Abadi"/>
              </a:rPr>
              <a:t>Catplot</a:t>
            </a:r>
            <a:r>
              <a:rPr lang="en-US" sz="2000" dirty="0">
                <a:solidFill>
                  <a:schemeClr val="accent3">
                    <a:lumMod val="25000"/>
                  </a:schemeClr>
                </a:solidFill>
                <a:latin typeface="Abadi"/>
              </a:rPr>
              <a:t> to visualize how Launch Site and Payload effect the landing outcome.</a:t>
            </a:r>
          </a:p>
          <a:p>
            <a:pPr>
              <a:lnSpc>
                <a:spcPct val="100000"/>
              </a:lnSpc>
              <a:spcBef>
                <a:spcPts val="1400"/>
              </a:spcBef>
            </a:pPr>
            <a:r>
              <a:rPr lang="en-US" sz="2000" dirty="0" err="1">
                <a:solidFill>
                  <a:schemeClr val="accent3">
                    <a:lumMod val="25000"/>
                  </a:schemeClr>
                </a:solidFill>
                <a:highlight>
                  <a:srgbClr val="C0C0C0"/>
                </a:highlight>
                <a:latin typeface="Abadi"/>
              </a:rPr>
              <a:t>Barchart</a:t>
            </a:r>
            <a:r>
              <a:rPr lang="en-US" sz="2000" dirty="0">
                <a:solidFill>
                  <a:schemeClr val="accent3">
                    <a:lumMod val="25000"/>
                  </a:schemeClr>
                </a:solidFill>
                <a:latin typeface="Abadi"/>
              </a:rPr>
              <a:t> to visualize the success rate of each Orbit type.</a:t>
            </a:r>
          </a:p>
          <a:p>
            <a:pPr>
              <a:lnSpc>
                <a:spcPct val="100000"/>
              </a:lnSpc>
              <a:spcBef>
                <a:spcPts val="1400"/>
              </a:spcBef>
            </a:pPr>
            <a:r>
              <a:rPr lang="en-US" sz="2000" err="1">
                <a:solidFill>
                  <a:schemeClr val="accent3">
                    <a:lumMod val="25000"/>
                  </a:schemeClr>
                </a:solidFill>
                <a:highlight>
                  <a:srgbClr val="C0C0C0"/>
                </a:highlight>
                <a:latin typeface="Abadi"/>
              </a:rPr>
              <a:t>Catplot</a:t>
            </a:r>
            <a:r>
              <a:rPr lang="en-US" sz="2000" dirty="0">
                <a:solidFill>
                  <a:schemeClr val="accent3">
                    <a:lumMod val="25000"/>
                  </a:schemeClr>
                </a:solidFill>
                <a:latin typeface="Abadi"/>
              </a:rPr>
              <a:t> to visualize how Flight Number and Orbit type effect the landing outcome.</a:t>
            </a:r>
          </a:p>
          <a:p>
            <a:pPr>
              <a:lnSpc>
                <a:spcPct val="100000"/>
              </a:lnSpc>
              <a:spcBef>
                <a:spcPts val="1400"/>
              </a:spcBef>
            </a:pPr>
            <a:r>
              <a:rPr lang="en-US" sz="2000" err="1">
                <a:solidFill>
                  <a:schemeClr val="accent3">
                    <a:lumMod val="25000"/>
                  </a:schemeClr>
                </a:solidFill>
                <a:highlight>
                  <a:srgbClr val="C0C0C0"/>
                </a:highlight>
                <a:latin typeface="Abadi"/>
              </a:rPr>
              <a:t>Catplot</a:t>
            </a:r>
            <a:r>
              <a:rPr lang="en-US" sz="2000" dirty="0">
                <a:solidFill>
                  <a:schemeClr val="accent3">
                    <a:lumMod val="25000"/>
                  </a:schemeClr>
                </a:solidFill>
                <a:latin typeface="Abadi"/>
              </a:rPr>
              <a:t> to visualize how Orbit type and Payload effect the landing outcome.</a:t>
            </a:r>
          </a:p>
          <a:p>
            <a:pPr>
              <a:lnSpc>
                <a:spcPct val="100000"/>
              </a:lnSpc>
              <a:spcBef>
                <a:spcPts val="1400"/>
              </a:spcBef>
            </a:pPr>
            <a:r>
              <a:rPr lang="en-US" sz="2000" dirty="0" err="1">
                <a:solidFill>
                  <a:schemeClr val="accent3">
                    <a:lumMod val="25000"/>
                  </a:schemeClr>
                </a:solidFill>
                <a:highlight>
                  <a:srgbClr val="C0C0C0"/>
                </a:highlight>
                <a:latin typeface="Abadi"/>
              </a:rPr>
              <a:t>Linechart</a:t>
            </a:r>
            <a:r>
              <a:rPr lang="en-US" sz="2000" dirty="0">
                <a:solidFill>
                  <a:schemeClr val="accent3">
                    <a:lumMod val="25000"/>
                  </a:schemeClr>
                </a:solidFill>
                <a:latin typeface="Abadi"/>
              </a:rPr>
              <a:t> to visualize the launch success yearly rate.</a:t>
            </a:r>
          </a:p>
          <a:p>
            <a:pPr marL="0" indent="0">
              <a:lnSpc>
                <a:spcPct val="100000"/>
              </a:lnSpc>
              <a:spcBef>
                <a:spcPts val="1400"/>
              </a:spcBef>
              <a:buNone/>
            </a:pPr>
            <a:endParaRPr lang="en-US" sz="2000" dirty="0">
              <a:solidFill>
                <a:schemeClr val="accent3">
                  <a:lumMod val="25000"/>
                </a:schemeClr>
              </a:solidFill>
              <a:latin typeface="Abadi"/>
            </a:endParaRPr>
          </a:p>
          <a:p>
            <a:pPr marL="0" indent="0">
              <a:lnSpc>
                <a:spcPct val="100000"/>
              </a:lnSpc>
              <a:spcBef>
                <a:spcPts val="1400"/>
              </a:spcBef>
              <a:buNone/>
            </a:pPr>
            <a:r>
              <a:rPr lang="en-US" sz="20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Data Visualization Notebook</a:t>
            </a:r>
            <a:endParaRPr lang="en-US" sz="200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24353"/>
            <a:ext cx="9745589" cy="4667426"/>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SQL Queries Performed:</a:t>
            </a:r>
          </a:p>
          <a:p>
            <a:pPr>
              <a:lnSpc>
                <a:spcPct val="100000"/>
              </a:lnSpc>
              <a:spcBef>
                <a:spcPts val="1400"/>
              </a:spcBef>
            </a:pPr>
            <a:r>
              <a:rPr lang="en-US" sz="1800" dirty="0">
                <a:solidFill>
                  <a:schemeClr val="accent3">
                    <a:lumMod val="25000"/>
                  </a:schemeClr>
                </a:solidFill>
                <a:latin typeface="Abadi"/>
              </a:rPr>
              <a:t>Display the names of distinct Launch Sites</a:t>
            </a:r>
            <a:endParaRPr lang="en-US" sz="1800">
              <a:solidFill>
                <a:schemeClr val="accent3">
                  <a:lumMod val="25000"/>
                </a:schemeClr>
              </a:solidFill>
              <a:latin typeface="Abadi" panose="020B0604020104020204" pitchFamily="34" charset="0"/>
            </a:endParaRPr>
          </a:p>
          <a:p>
            <a:pPr>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r>
              <a:rPr lang="en-US" sz="1800" dirty="0">
                <a:latin typeface="Abadi"/>
              </a:rPr>
              <a:t>Display 5 records where launch sites begin with the string 'CCA'</a:t>
            </a:r>
            <a:endParaRPr lang="en-US" sz="1800" dirty="0">
              <a:solidFill>
                <a:srgbClr val="000000"/>
              </a:solidFill>
              <a:latin typeface="Abadi"/>
            </a:endParaRPr>
          </a:p>
          <a:p>
            <a:pPr>
              <a:lnSpc>
                <a:spcPct val="100000"/>
              </a:lnSpc>
              <a:spcBef>
                <a:spcPts val="1400"/>
              </a:spcBef>
            </a:pPr>
            <a:endParaRPr lang="en-US" sz="1800" dirty="0">
              <a:latin typeface="Abadi"/>
            </a:endParaRPr>
          </a:p>
          <a:p>
            <a:pPr>
              <a:lnSpc>
                <a:spcPct val="100000"/>
              </a:lnSpc>
              <a:spcBef>
                <a:spcPts val="1400"/>
              </a:spcBef>
            </a:pPr>
            <a:r>
              <a:rPr lang="en-US" sz="1800" dirty="0">
                <a:latin typeface="Abadi"/>
              </a:rPr>
              <a:t>Display the total payload mass carried by boosters launched by NASA (CRS)</a:t>
            </a:r>
            <a:endParaRPr lang="en-US" sz="1800" dirty="0">
              <a:solidFill>
                <a:srgbClr val="000000"/>
              </a:solidFill>
              <a:latin typeface="Abadi"/>
            </a:endParaRPr>
          </a:p>
          <a:p>
            <a:pPr>
              <a:lnSpc>
                <a:spcPct val="100000"/>
              </a:lnSpc>
              <a:spcBef>
                <a:spcPts val="1400"/>
              </a:spcBef>
            </a:pPr>
            <a:endParaRPr lang="en-US" sz="1800" dirty="0">
              <a:solidFill>
                <a:srgbClr val="000000"/>
              </a:solidFill>
              <a:latin typeface="Abadi"/>
            </a:endParaRPr>
          </a:p>
          <a:p>
            <a:pPr>
              <a:lnSpc>
                <a:spcPct val="100000"/>
              </a:lnSpc>
              <a:spcBef>
                <a:spcPts val="1400"/>
              </a:spcBef>
            </a:pPr>
            <a:r>
              <a:rPr lang="en-US" sz="1800" dirty="0">
                <a:latin typeface="Abadi"/>
              </a:rPr>
              <a:t>Display average payload mass carried by booster version F9 v1.1</a:t>
            </a:r>
            <a:endParaRPr lang="en-US" sz="1800" dirty="0">
              <a:solidFill>
                <a:srgbClr val="000000"/>
              </a:solidFill>
              <a:latin typeface="Abadi"/>
            </a:endParaRPr>
          </a:p>
          <a:p>
            <a:pPr>
              <a:lnSpc>
                <a:spcPct val="100000"/>
              </a:lnSpc>
              <a:spcBef>
                <a:spcPts val="1400"/>
              </a:spcBef>
            </a:pPr>
            <a:endParaRPr lang="en-US" sz="1800" dirty="0">
              <a:solidFill>
                <a:srgbClr val="000000"/>
              </a:solidFill>
              <a:latin typeface="Abadi"/>
            </a:endParaRPr>
          </a:p>
          <a:p>
            <a:pPr>
              <a:lnSpc>
                <a:spcPct val="100000"/>
              </a:lnSpc>
              <a:spcBef>
                <a:spcPts val="1400"/>
              </a:spcBef>
            </a:pPr>
            <a:r>
              <a:rPr lang="en-US" sz="1800" dirty="0">
                <a:latin typeface="Abadi"/>
              </a:rPr>
              <a:t>List the date when the first </a:t>
            </a:r>
            <a:r>
              <a:rPr lang="en-US" sz="1800" err="1">
                <a:latin typeface="Abadi"/>
              </a:rPr>
              <a:t>succesful</a:t>
            </a:r>
            <a:r>
              <a:rPr lang="en-US" sz="1800" dirty="0">
                <a:latin typeface="Abadi"/>
              </a:rPr>
              <a:t> landing outcome in ground pad was </a:t>
            </a:r>
            <a:r>
              <a:rPr lang="en-US" sz="1800" err="1">
                <a:latin typeface="Abadi"/>
              </a:rPr>
              <a:t>acheived</a:t>
            </a:r>
            <a:r>
              <a:rPr lang="en-US" sz="1800" dirty="0">
                <a:latin typeface="Abadi"/>
              </a:rPr>
              <a:t>.</a:t>
            </a:r>
            <a:endParaRPr lang="en-US" sz="1800" dirty="0">
              <a:solidFill>
                <a:srgbClr val="000000"/>
              </a:solidFill>
              <a:latin typeface="Abadi"/>
            </a:endParaRPr>
          </a:p>
          <a:p>
            <a:pPr>
              <a:lnSpc>
                <a:spcPct val="100000"/>
              </a:lnSpc>
              <a:spcBef>
                <a:spcPts val="1400"/>
              </a:spcBef>
            </a:pPr>
            <a:endParaRPr lang="en-US" sz="2000" dirty="0">
              <a:solidFill>
                <a:srgbClr val="000000"/>
              </a:solidFill>
              <a:latin typeface="Abadi"/>
            </a:endParaRPr>
          </a:p>
          <a:p>
            <a:pPr>
              <a:lnSpc>
                <a:spcPct val="100000"/>
              </a:lnSpc>
              <a:spcBef>
                <a:spcPts val="1400"/>
              </a:spcBef>
            </a:pPr>
            <a:endParaRPr lang="en-US" sz="2000" dirty="0">
              <a:solidFill>
                <a:schemeClr val="accent3">
                  <a:lumMod val="25000"/>
                </a:schemeClr>
              </a:solidFill>
              <a:latin typeface="Abadi"/>
            </a:endParaRPr>
          </a:p>
          <a:p>
            <a:pPr marL="0" indent="0">
              <a:lnSpc>
                <a:spcPct val="100000"/>
              </a:lnSpc>
              <a:spcBef>
                <a:spcPts val="1400"/>
              </a:spcBef>
              <a:buNone/>
            </a:pPr>
            <a:endParaRPr lang="en-US" sz="20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2" name="Picture 1" descr="A black text on a white background&#10;&#10;Description automatically generated">
            <a:extLst>
              <a:ext uri="{FF2B5EF4-FFF2-40B4-BE49-F238E27FC236}">
                <a16:creationId xmlns:a16="http://schemas.microsoft.com/office/drawing/2014/main" id="{80709643-E02B-2DCB-7C1A-E850A13CC9C8}"/>
              </a:ext>
            </a:extLst>
          </p:cNvPr>
          <p:cNvPicPr>
            <a:picLocks noChangeAspect="1"/>
          </p:cNvPicPr>
          <p:nvPr/>
        </p:nvPicPr>
        <p:blipFill>
          <a:blip r:embed="rId3"/>
          <a:stretch>
            <a:fillRect/>
          </a:stretch>
        </p:blipFill>
        <p:spPr>
          <a:xfrm>
            <a:off x="986197" y="2409628"/>
            <a:ext cx="6096000" cy="278046"/>
          </a:xfrm>
          <a:prstGeom prst="rect">
            <a:avLst/>
          </a:prstGeom>
        </p:spPr>
      </p:pic>
      <p:pic>
        <p:nvPicPr>
          <p:cNvPr id="6" name="Picture 5" descr="A black text on a white background&#10;&#10;Description automatically generated">
            <a:extLst>
              <a:ext uri="{FF2B5EF4-FFF2-40B4-BE49-F238E27FC236}">
                <a16:creationId xmlns:a16="http://schemas.microsoft.com/office/drawing/2014/main" id="{89F9B2A5-7124-9D71-2F93-0A78535FA508}"/>
              </a:ext>
            </a:extLst>
          </p:cNvPr>
          <p:cNvPicPr>
            <a:picLocks noChangeAspect="1"/>
          </p:cNvPicPr>
          <p:nvPr/>
        </p:nvPicPr>
        <p:blipFill>
          <a:blip r:embed="rId4"/>
          <a:stretch>
            <a:fillRect/>
          </a:stretch>
        </p:blipFill>
        <p:spPr>
          <a:xfrm>
            <a:off x="987100" y="3280697"/>
            <a:ext cx="6096000" cy="295701"/>
          </a:xfrm>
          <a:prstGeom prst="rect">
            <a:avLst/>
          </a:prstGeom>
        </p:spPr>
      </p:pic>
      <p:pic>
        <p:nvPicPr>
          <p:cNvPr id="8" name="Picture 7">
            <a:extLst>
              <a:ext uri="{FF2B5EF4-FFF2-40B4-BE49-F238E27FC236}">
                <a16:creationId xmlns:a16="http://schemas.microsoft.com/office/drawing/2014/main" id="{09603D25-B6AF-B159-58FB-2B71AB38BA52}"/>
              </a:ext>
            </a:extLst>
          </p:cNvPr>
          <p:cNvPicPr>
            <a:picLocks noChangeAspect="1"/>
          </p:cNvPicPr>
          <p:nvPr/>
        </p:nvPicPr>
        <p:blipFill>
          <a:blip r:embed="rId5"/>
          <a:stretch>
            <a:fillRect/>
          </a:stretch>
        </p:blipFill>
        <p:spPr>
          <a:xfrm>
            <a:off x="987100" y="4239567"/>
            <a:ext cx="6096000" cy="227533"/>
          </a:xfrm>
          <a:prstGeom prst="rect">
            <a:avLst/>
          </a:prstGeom>
        </p:spPr>
      </p:pic>
      <p:pic>
        <p:nvPicPr>
          <p:cNvPr id="9" name="Picture 8">
            <a:extLst>
              <a:ext uri="{FF2B5EF4-FFF2-40B4-BE49-F238E27FC236}">
                <a16:creationId xmlns:a16="http://schemas.microsoft.com/office/drawing/2014/main" id="{10D58614-5842-098E-4641-7D43D9CD5768}"/>
              </a:ext>
            </a:extLst>
          </p:cNvPr>
          <p:cNvPicPr>
            <a:picLocks noChangeAspect="1"/>
          </p:cNvPicPr>
          <p:nvPr/>
        </p:nvPicPr>
        <p:blipFill>
          <a:blip r:embed="rId6"/>
          <a:stretch>
            <a:fillRect/>
          </a:stretch>
        </p:blipFill>
        <p:spPr>
          <a:xfrm>
            <a:off x="987100" y="5274142"/>
            <a:ext cx="6096000" cy="211157"/>
          </a:xfrm>
          <a:prstGeom prst="rect">
            <a:avLst/>
          </a:prstGeom>
        </p:spPr>
      </p:pic>
      <p:pic>
        <p:nvPicPr>
          <p:cNvPr id="10" name="Picture 9">
            <a:extLst>
              <a:ext uri="{FF2B5EF4-FFF2-40B4-BE49-F238E27FC236}">
                <a16:creationId xmlns:a16="http://schemas.microsoft.com/office/drawing/2014/main" id="{17E60A27-B70F-1A87-5C50-3A059CEB5AB9}"/>
              </a:ext>
            </a:extLst>
          </p:cNvPr>
          <p:cNvPicPr>
            <a:picLocks noChangeAspect="1"/>
          </p:cNvPicPr>
          <p:nvPr/>
        </p:nvPicPr>
        <p:blipFill>
          <a:blip r:embed="rId7"/>
          <a:stretch>
            <a:fillRect/>
          </a:stretch>
        </p:blipFill>
        <p:spPr>
          <a:xfrm>
            <a:off x="987100" y="6026356"/>
            <a:ext cx="6096000" cy="202281"/>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24353"/>
            <a:ext cx="9745589" cy="4667426"/>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SQL Queries Performed:                                                        </a:t>
            </a: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SQL Notebook</a:t>
            </a:r>
          </a:p>
          <a:p>
            <a:pPr>
              <a:lnSpc>
                <a:spcPct val="100000"/>
              </a:lnSpc>
              <a:spcBef>
                <a:spcPts val="600"/>
              </a:spcBef>
            </a:pPr>
            <a:r>
              <a:rPr lang="en-US" sz="1800" dirty="0">
                <a:latin typeface="system-ui"/>
              </a:rPr>
              <a:t>List the names of the boosters which have success in drone ship and have payload mass greater than 4000 but less than 6000</a:t>
            </a:r>
            <a:endParaRPr lang="en-US" sz="1800" dirty="0">
              <a:solidFill>
                <a:srgbClr val="000000"/>
              </a:solidFill>
              <a:latin typeface="system-ui"/>
            </a:endParaRPr>
          </a:p>
          <a:p>
            <a:pPr>
              <a:lnSpc>
                <a:spcPct val="100000"/>
              </a:lnSpc>
              <a:spcBef>
                <a:spcPts val="600"/>
              </a:spcBef>
            </a:pPr>
            <a:endParaRPr lang="en-US" sz="1800" dirty="0">
              <a:solidFill>
                <a:srgbClr val="000000"/>
              </a:solidFill>
              <a:latin typeface="system-ui"/>
            </a:endParaRPr>
          </a:p>
          <a:p>
            <a:pPr>
              <a:lnSpc>
                <a:spcPct val="100000"/>
              </a:lnSpc>
              <a:spcBef>
                <a:spcPts val="600"/>
              </a:spcBef>
            </a:pPr>
            <a:r>
              <a:rPr lang="en-US" sz="1800" dirty="0">
                <a:latin typeface="Abadi"/>
              </a:rPr>
              <a:t>List the total number of successful and failure mission outcomes</a:t>
            </a:r>
            <a:endParaRPr lang="en-US" sz="1800" dirty="0">
              <a:solidFill>
                <a:srgbClr val="000000"/>
              </a:solidFill>
              <a:latin typeface="Abadi"/>
            </a:endParaRPr>
          </a:p>
          <a:p>
            <a:pPr>
              <a:lnSpc>
                <a:spcPct val="100000"/>
              </a:lnSpc>
              <a:spcBef>
                <a:spcPts val="600"/>
              </a:spcBef>
            </a:pPr>
            <a:endParaRPr lang="en-US" sz="1800" dirty="0">
              <a:solidFill>
                <a:srgbClr val="000000"/>
              </a:solidFill>
              <a:latin typeface="Abadi"/>
            </a:endParaRPr>
          </a:p>
          <a:p>
            <a:pPr>
              <a:lnSpc>
                <a:spcPct val="100000"/>
              </a:lnSpc>
              <a:spcBef>
                <a:spcPts val="600"/>
              </a:spcBef>
            </a:pPr>
            <a:r>
              <a:rPr lang="en-US" sz="1800" dirty="0">
                <a:latin typeface="system-ui"/>
              </a:rPr>
              <a:t>List the names of the </a:t>
            </a:r>
            <a:r>
              <a:rPr lang="en-US" sz="1800" err="1">
                <a:latin typeface="system-ui"/>
              </a:rPr>
              <a:t>booster_versions</a:t>
            </a:r>
            <a:r>
              <a:rPr lang="en-US" sz="1800" dirty="0">
                <a:latin typeface="system-ui"/>
              </a:rPr>
              <a:t> which have carried the maximum payload mass. Use a subquery</a:t>
            </a:r>
            <a:endParaRPr lang="en-US" sz="1800" dirty="0">
              <a:solidFill>
                <a:srgbClr val="000000"/>
              </a:solidFill>
              <a:latin typeface="Abadi"/>
            </a:endParaRPr>
          </a:p>
          <a:p>
            <a:pPr>
              <a:lnSpc>
                <a:spcPct val="100000"/>
              </a:lnSpc>
              <a:spcBef>
                <a:spcPts val="600"/>
              </a:spcBef>
            </a:pPr>
            <a:endParaRPr lang="en-US" sz="1800" dirty="0">
              <a:solidFill>
                <a:srgbClr val="000000"/>
              </a:solidFill>
              <a:latin typeface="Abadi"/>
            </a:endParaRPr>
          </a:p>
          <a:p>
            <a:pPr>
              <a:lnSpc>
                <a:spcPct val="100000"/>
              </a:lnSpc>
              <a:spcBef>
                <a:spcPts val="600"/>
              </a:spcBef>
            </a:pPr>
            <a:r>
              <a:rPr lang="en-US" sz="1800" dirty="0">
                <a:solidFill>
                  <a:srgbClr val="000000"/>
                </a:solidFill>
                <a:latin typeface="Abadi"/>
                <a:ea typeface="+mn-lt"/>
                <a:cs typeface="+mn-lt"/>
              </a:rPr>
              <a:t>List the records which will display the month names, failure </a:t>
            </a:r>
            <a:r>
              <a:rPr lang="en-US" sz="1800" dirty="0" err="1">
                <a:solidFill>
                  <a:srgbClr val="000000"/>
                </a:solidFill>
                <a:latin typeface="Abadi"/>
                <a:ea typeface="+mn-lt"/>
                <a:cs typeface="+mn-lt"/>
              </a:rPr>
              <a:t>landing_outcomes</a:t>
            </a:r>
            <a:r>
              <a:rPr lang="en-US" sz="1800" dirty="0">
                <a:solidFill>
                  <a:srgbClr val="000000"/>
                </a:solidFill>
                <a:latin typeface="Abadi"/>
                <a:ea typeface="+mn-lt"/>
                <a:cs typeface="+mn-lt"/>
              </a:rPr>
              <a:t> in drone ship ,booster versions, </a:t>
            </a:r>
            <a:r>
              <a:rPr lang="en-US" sz="1800" dirty="0" err="1">
                <a:solidFill>
                  <a:srgbClr val="000000"/>
                </a:solidFill>
                <a:latin typeface="Abadi"/>
                <a:ea typeface="+mn-lt"/>
                <a:cs typeface="+mn-lt"/>
              </a:rPr>
              <a:t>launch_site</a:t>
            </a:r>
            <a:r>
              <a:rPr lang="en-US" sz="1800" dirty="0">
                <a:solidFill>
                  <a:srgbClr val="000000"/>
                </a:solidFill>
                <a:latin typeface="Abadi"/>
                <a:ea typeface="+mn-lt"/>
                <a:cs typeface="+mn-lt"/>
              </a:rPr>
              <a:t> for the months in year 2015.</a:t>
            </a:r>
            <a:endParaRPr lang="en-US" sz="1800" dirty="0">
              <a:solidFill>
                <a:srgbClr val="000000"/>
              </a:solidFill>
              <a:latin typeface="Abadi"/>
            </a:endParaRPr>
          </a:p>
          <a:p>
            <a:pPr>
              <a:lnSpc>
                <a:spcPct val="100000"/>
              </a:lnSpc>
              <a:spcBef>
                <a:spcPts val="600"/>
              </a:spcBef>
            </a:pPr>
            <a:endParaRPr lang="en-US" sz="1800" dirty="0">
              <a:solidFill>
                <a:srgbClr val="000000"/>
              </a:solidFill>
              <a:latin typeface="Abadi" panose="020B0604020104020204" pitchFamily="34" charset="0"/>
              <a:ea typeface="Calibri"/>
              <a:cs typeface="Calibri"/>
            </a:endParaRPr>
          </a:p>
          <a:p>
            <a:pPr>
              <a:lnSpc>
                <a:spcPct val="100000"/>
              </a:lnSpc>
              <a:spcBef>
                <a:spcPts val="600"/>
              </a:spcBef>
            </a:pPr>
            <a:r>
              <a:rPr lang="en-US" sz="1800" dirty="0">
                <a:latin typeface="Abadi"/>
                <a:ea typeface="Calibri"/>
                <a:cs typeface="Calibri"/>
              </a:rPr>
              <a:t>Rank the count of landing outcomes (such as Failure (drone ship) or Success (ground pad)) between the date 2010-06-04 and 2017-03-20, in descending order.</a:t>
            </a:r>
            <a:endParaRPr lang="en-US" sz="1800" dirty="0">
              <a:solidFill>
                <a:srgbClr val="000000"/>
              </a:solidFill>
              <a:latin typeface="Abadi"/>
              <a:ea typeface="Calibri"/>
              <a:cs typeface="Calibri"/>
            </a:endParaRPr>
          </a:p>
          <a:p>
            <a:pPr>
              <a:lnSpc>
                <a:spcPct val="100000"/>
              </a:lnSpc>
              <a:spcBef>
                <a:spcPts val="800"/>
              </a:spcBef>
            </a:pPr>
            <a:endParaRPr lang="en-US" sz="1800" dirty="0">
              <a:solidFill>
                <a:srgbClr val="000000"/>
              </a:solidFill>
              <a:latin typeface="Abadi" panose="020B0604020104020204" pitchFamily="34" charset="0"/>
              <a:ea typeface="Calibri"/>
              <a:cs typeface="Calibri"/>
            </a:endParaRPr>
          </a:p>
          <a:p>
            <a:pPr>
              <a:lnSpc>
                <a:spcPct val="100000"/>
              </a:lnSpc>
              <a:spcBef>
                <a:spcPts val="1400"/>
              </a:spcBef>
            </a:pPr>
            <a:endParaRPr lang="en-US" sz="2000" dirty="0">
              <a:solidFill>
                <a:srgbClr val="292929"/>
              </a:solidFill>
              <a:latin typeface="Abadi" panose="020B0604020104020204" pitchFamily="34" charset="0"/>
            </a:endParaRPr>
          </a:p>
          <a:p>
            <a:pPr>
              <a:lnSpc>
                <a:spcPct val="100000"/>
              </a:lnSpc>
              <a:spcBef>
                <a:spcPts val="1400"/>
              </a:spcBef>
            </a:pPr>
            <a:endParaRPr lang="en-US" sz="1600" dirty="0">
              <a:solidFill>
                <a:srgbClr val="292929"/>
              </a:solidFill>
              <a:latin typeface="Abadi"/>
            </a:endParaRPr>
          </a:p>
          <a:p>
            <a:pPr marL="0" indent="0">
              <a:lnSpc>
                <a:spcPct val="100000"/>
              </a:lnSpc>
              <a:spcBef>
                <a:spcPts val="1400"/>
              </a:spcBef>
              <a:buNone/>
            </a:pPr>
            <a:endParaRPr lang="en-US" sz="2000" dirty="0">
              <a:solidFill>
                <a:srgbClr val="000000"/>
              </a:solidFill>
              <a:latin typeface="Abadi"/>
            </a:endParaRPr>
          </a:p>
          <a:p>
            <a:pPr>
              <a:lnSpc>
                <a:spcPct val="100000"/>
              </a:lnSpc>
              <a:spcBef>
                <a:spcPts val="1400"/>
              </a:spcBef>
            </a:pPr>
            <a:endParaRPr lang="en-US" sz="2000" dirty="0">
              <a:solidFill>
                <a:srgbClr val="000000"/>
              </a:solidFill>
              <a:latin typeface="Abadi"/>
            </a:endParaRPr>
          </a:p>
          <a:p>
            <a:pPr>
              <a:lnSpc>
                <a:spcPct val="100000"/>
              </a:lnSpc>
              <a:spcBef>
                <a:spcPts val="1400"/>
              </a:spcBef>
            </a:pPr>
            <a:endParaRPr lang="en-US" sz="2000" dirty="0">
              <a:solidFill>
                <a:schemeClr val="accent3">
                  <a:lumMod val="25000"/>
                </a:schemeClr>
              </a:solidFill>
              <a:latin typeface="Abadi"/>
            </a:endParaRPr>
          </a:p>
          <a:p>
            <a:pPr marL="0" indent="0">
              <a:lnSpc>
                <a:spcPct val="100000"/>
              </a:lnSpc>
              <a:spcBef>
                <a:spcPts val="1400"/>
              </a:spcBef>
              <a:buNone/>
            </a:pPr>
            <a:endParaRPr lang="en-US" sz="2000" dirty="0">
              <a:solidFill>
                <a:srgbClr val="292929"/>
              </a:solidFill>
              <a:latin typeface="Abadi"/>
            </a:endParaRPr>
          </a:p>
          <a:p>
            <a:pPr marL="0" indent="0">
              <a:lnSpc>
                <a:spcPct val="100000"/>
              </a:lnSpc>
              <a:spcBef>
                <a:spcPts val="1400"/>
              </a:spcBef>
              <a:buNone/>
            </a:pPr>
            <a:endParaRPr lang="en-US" sz="2200" dirty="0">
              <a:solidFill>
                <a:srgbClr val="292929"/>
              </a:solidFill>
              <a:latin typeface="Abadi"/>
            </a:endParaRPr>
          </a:p>
          <a:p>
            <a:endParaRPr lang="en-US"/>
          </a:p>
          <a:p>
            <a:endParaRPr lang="en-US">
              <a:ea typeface="Calibri" panose="020F0502020204030204"/>
              <a:cs typeface="Calibri" panose="020F0502020204030204"/>
            </a:endParaRPr>
          </a:p>
          <a:p>
            <a:endParaRPr lang="en-US">
              <a:ea typeface="Calibri" panose="020F0502020204030204"/>
              <a:cs typeface="Calibri" panose="020F0502020204030204"/>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7" name="Picture 6" descr="A close-up of a ship&#10;&#10;Description automatically generated">
            <a:extLst>
              <a:ext uri="{FF2B5EF4-FFF2-40B4-BE49-F238E27FC236}">
                <a16:creationId xmlns:a16="http://schemas.microsoft.com/office/drawing/2014/main" id="{96D312AB-E991-ECA5-8955-AEAA33DA2469}"/>
              </a:ext>
            </a:extLst>
          </p:cNvPr>
          <p:cNvPicPr>
            <a:picLocks noChangeAspect="1"/>
          </p:cNvPicPr>
          <p:nvPr/>
        </p:nvPicPr>
        <p:blipFill>
          <a:blip r:embed="rId4"/>
          <a:stretch>
            <a:fillRect/>
          </a:stretch>
        </p:blipFill>
        <p:spPr>
          <a:xfrm>
            <a:off x="1134533" y="2573418"/>
            <a:ext cx="6096000" cy="322630"/>
          </a:xfrm>
          <a:prstGeom prst="rect">
            <a:avLst/>
          </a:prstGeom>
        </p:spPr>
      </p:pic>
      <p:pic>
        <p:nvPicPr>
          <p:cNvPr id="11" name="Picture 10">
            <a:extLst>
              <a:ext uri="{FF2B5EF4-FFF2-40B4-BE49-F238E27FC236}">
                <a16:creationId xmlns:a16="http://schemas.microsoft.com/office/drawing/2014/main" id="{3CB0A6B3-CCF2-1167-C051-8E9E9C5F1019}"/>
              </a:ext>
            </a:extLst>
          </p:cNvPr>
          <p:cNvPicPr>
            <a:picLocks noChangeAspect="1"/>
          </p:cNvPicPr>
          <p:nvPr/>
        </p:nvPicPr>
        <p:blipFill>
          <a:blip r:embed="rId5"/>
          <a:stretch>
            <a:fillRect/>
          </a:stretch>
        </p:blipFill>
        <p:spPr>
          <a:xfrm>
            <a:off x="1134533" y="3282758"/>
            <a:ext cx="6096000" cy="292485"/>
          </a:xfrm>
          <a:prstGeom prst="rect">
            <a:avLst/>
          </a:prstGeom>
        </p:spPr>
      </p:pic>
      <p:pic>
        <p:nvPicPr>
          <p:cNvPr id="12" name="Picture 11">
            <a:extLst>
              <a:ext uri="{FF2B5EF4-FFF2-40B4-BE49-F238E27FC236}">
                <a16:creationId xmlns:a16="http://schemas.microsoft.com/office/drawing/2014/main" id="{D71261C3-8DB0-B7C5-5CA4-795E720E2A4A}"/>
              </a:ext>
            </a:extLst>
          </p:cNvPr>
          <p:cNvPicPr>
            <a:picLocks noChangeAspect="1"/>
          </p:cNvPicPr>
          <p:nvPr/>
        </p:nvPicPr>
        <p:blipFill>
          <a:blip r:embed="rId6"/>
          <a:stretch>
            <a:fillRect/>
          </a:stretch>
        </p:blipFill>
        <p:spPr>
          <a:xfrm>
            <a:off x="1134533" y="4363073"/>
            <a:ext cx="8048977" cy="203366"/>
          </a:xfrm>
          <a:prstGeom prst="rect">
            <a:avLst/>
          </a:prstGeom>
        </p:spPr>
      </p:pic>
      <p:pic>
        <p:nvPicPr>
          <p:cNvPr id="13" name="Picture 12" descr="A close-up of a black text&#10;&#10;Description automatically generated">
            <a:extLst>
              <a:ext uri="{FF2B5EF4-FFF2-40B4-BE49-F238E27FC236}">
                <a16:creationId xmlns:a16="http://schemas.microsoft.com/office/drawing/2014/main" id="{5C816CEF-7CA1-49B6-1279-78B9BB5C5CCB}"/>
              </a:ext>
            </a:extLst>
          </p:cNvPr>
          <p:cNvPicPr>
            <a:picLocks noChangeAspect="1"/>
          </p:cNvPicPr>
          <p:nvPr/>
        </p:nvPicPr>
        <p:blipFill>
          <a:blip r:embed="rId7"/>
          <a:stretch>
            <a:fillRect/>
          </a:stretch>
        </p:blipFill>
        <p:spPr>
          <a:xfrm>
            <a:off x="1134533" y="5299718"/>
            <a:ext cx="7270044" cy="322560"/>
          </a:xfrm>
          <a:prstGeom prst="rect">
            <a:avLst/>
          </a:prstGeom>
        </p:spPr>
      </p:pic>
      <p:pic>
        <p:nvPicPr>
          <p:cNvPr id="14" name="Picture 13" descr="A close up of a sign&#10;&#10;Description automatically generated">
            <a:extLst>
              <a:ext uri="{FF2B5EF4-FFF2-40B4-BE49-F238E27FC236}">
                <a16:creationId xmlns:a16="http://schemas.microsoft.com/office/drawing/2014/main" id="{CE39DA8E-8DF7-E418-4B61-71DB46720F9D}"/>
              </a:ext>
            </a:extLst>
          </p:cNvPr>
          <p:cNvPicPr>
            <a:picLocks noChangeAspect="1"/>
          </p:cNvPicPr>
          <p:nvPr/>
        </p:nvPicPr>
        <p:blipFill>
          <a:blip r:embed="rId8"/>
          <a:stretch>
            <a:fillRect/>
          </a:stretch>
        </p:blipFill>
        <p:spPr>
          <a:xfrm>
            <a:off x="1134533" y="6270065"/>
            <a:ext cx="7366000" cy="317915"/>
          </a:xfrm>
          <a:prstGeom prst="rect">
            <a:avLst/>
          </a:prstGeom>
        </p:spPr>
      </p:pic>
    </p:spTree>
    <p:extLst>
      <p:ext uri="{BB962C8B-B14F-4D97-AF65-F5344CB8AC3E}">
        <p14:creationId xmlns:p14="http://schemas.microsoft.com/office/powerpoint/2010/main" val="2052675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01624" y="1558062"/>
            <a:ext cx="10515600" cy="4668330"/>
          </a:xfrm>
          <a:prstGeom prst="rect">
            <a:avLst/>
          </a:prstGeom>
        </p:spPr>
        <p:txBody>
          <a:bodyPr lIns="91440" tIns="45720" rIns="91440" bIns="45720" anchor="t">
            <a:normAutofit/>
          </a:bodyPr>
          <a:lstStyle/>
          <a:p>
            <a:pPr marL="0" indent="0">
              <a:lnSpc>
                <a:spcPct val="100000"/>
              </a:lnSpc>
              <a:spcBef>
                <a:spcPts val="1400"/>
              </a:spcBef>
              <a:buNone/>
            </a:pPr>
            <a:r>
              <a:rPr lang="en-US" dirty="0">
                <a:solidFill>
                  <a:schemeClr val="accent3">
                    <a:lumMod val="25000"/>
                  </a:schemeClr>
                </a:solidFill>
                <a:latin typeface="Abadi"/>
              </a:rPr>
              <a:t>Summary of created map objects to the Folium map:</a:t>
            </a:r>
          </a:p>
          <a:p>
            <a:pPr>
              <a:lnSpc>
                <a:spcPct val="100000"/>
              </a:lnSpc>
              <a:spcBef>
                <a:spcPts val="1400"/>
              </a:spcBef>
            </a:pPr>
            <a:r>
              <a:rPr lang="en-US" sz="2400" dirty="0">
                <a:latin typeface="system-ui"/>
              </a:rPr>
              <a:t>Created and added </a:t>
            </a:r>
            <a:r>
              <a:rPr lang="en-US" sz="2400" dirty="0" err="1">
                <a:highlight>
                  <a:srgbClr val="C0C0C0"/>
                </a:highlight>
                <a:latin typeface="Consolas"/>
              </a:rPr>
              <a:t>folium.Circle</a:t>
            </a:r>
            <a:r>
              <a:rPr lang="en-US" sz="2400" dirty="0">
                <a:latin typeface="system-ui"/>
              </a:rPr>
              <a:t> and </a:t>
            </a:r>
            <a:r>
              <a:rPr lang="en-US" sz="2400" dirty="0" err="1">
                <a:highlight>
                  <a:srgbClr val="C0C0C0"/>
                </a:highlight>
                <a:latin typeface="Consolas"/>
              </a:rPr>
              <a:t>folium.Marker</a:t>
            </a:r>
            <a:r>
              <a:rPr lang="en-US" sz="2400" dirty="0">
                <a:latin typeface="system-ui"/>
              </a:rPr>
              <a:t> for each launch site on the site map and added a text </a:t>
            </a:r>
            <a:r>
              <a:rPr lang="en-US" sz="2400" dirty="0" err="1">
                <a:latin typeface="system-ui"/>
              </a:rPr>
              <a:t>labe</a:t>
            </a:r>
            <a:r>
              <a:rPr lang="en-US" sz="2400" dirty="0">
                <a:latin typeface="system-ui"/>
              </a:rPr>
              <a:t> for each of the.</a:t>
            </a:r>
          </a:p>
          <a:p>
            <a:pPr>
              <a:lnSpc>
                <a:spcPct val="100000"/>
              </a:lnSpc>
              <a:spcBef>
                <a:spcPts val="1400"/>
              </a:spcBef>
            </a:pPr>
            <a:r>
              <a:rPr lang="en-US" sz="2400" err="1">
                <a:solidFill>
                  <a:srgbClr val="000000"/>
                </a:solidFill>
                <a:highlight>
                  <a:srgbClr val="C0C0C0"/>
                </a:highlight>
                <a:latin typeface="system-ui"/>
              </a:rPr>
              <a:t>MarkerCluster</a:t>
            </a:r>
            <a:r>
              <a:rPr lang="en-US" sz="2400" dirty="0">
                <a:solidFill>
                  <a:srgbClr val="000000"/>
                </a:solidFill>
                <a:latin typeface="system-ui"/>
              </a:rPr>
              <a:t> object to simplify the map containing many markers at the same coordinates.</a:t>
            </a:r>
          </a:p>
          <a:p>
            <a:pPr>
              <a:lnSpc>
                <a:spcPct val="100000"/>
              </a:lnSpc>
              <a:spcBef>
                <a:spcPts val="1400"/>
              </a:spcBef>
            </a:pPr>
            <a:r>
              <a:rPr lang="en-US" sz="2400" dirty="0" err="1">
                <a:solidFill>
                  <a:srgbClr val="000000"/>
                </a:solidFill>
                <a:highlight>
                  <a:srgbClr val="C0C0C0"/>
                </a:highlight>
                <a:latin typeface="system-ui"/>
              </a:rPr>
              <a:t>MousePosition</a:t>
            </a:r>
            <a:r>
              <a:rPr lang="en-US" sz="2400" dirty="0">
                <a:solidFill>
                  <a:srgbClr val="000000"/>
                </a:solidFill>
                <a:latin typeface="system-ui"/>
              </a:rPr>
              <a:t> object to show the coordinates when you hover over the map.</a:t>
            </a:r>
          </a:p>
          <a:p>
            <a:pPr>
              <a:lnSpc>
                <a:spcPct val="100000"/>
              </a:lnSpc>
              <a:spcBef>
                <a:spcPts val="1400"/>
              </a:spcBef>
            </a:pPr>
            <a:r>
              <a:rPr lang="en-US" sz="2400" dirty="0" err="1">
                <a:solidFill>
                  <a:srgbClr val="000000"/>
                </a:solidFill>
                <a:latin typeface="system-ui"/>
              </a:rPr>
              <a:t>Folium.polyline</a:t>
            </a:r>
            <a:r>
              <a:rPr lang="en-US" sz="2400" dirty="0">
                <a:solidFill>
                  <a:srgbClr val="000000"/>
                </a:solidFill>
                <a:latin typeface="system-ui"/>
              </a:rPr>
              <a:t> to draw a line between two coordinates on the map.</a:t>
            </a:r>
          </a:p>
          <a:p>
            <a:pPr>
              <a:lnSpc>
                <a:spcPct val="100000"/>
              </a:lnSpc>
              <a:spcBef>
                <a:spcPts val="1400"/>
              </a:spcBef>
            </a:pPr>
            <a:endParaRPr lang="en-US" sz="2400" dirty="0">
              <a:solidFill>
                <a:srgbClr val="000000"/>
              </a:solidFill>
              <a:latin typeface="system-ui"/>
            </a:endParaRPr>
          </a:p>
          <a:p>
            <a:pPr marL="0" indent="0">
              <a:lnSpc>
                <a:spcPct val="100000"/>
              </a:lnSpc>
              <a:spcBef>
                <a:spcPts val="1400"/>
              </a:spcBef>
              <a:buNone/>
            </a:pPr>
            <a:r>
              <a:rPr lang="en-US" sz="2000" dirty="0">
                <a:solidFill>
                  <a:srgbClr val="000000"/>
                </a:solidFill>
                <a:latin typeface="system-ui"/>
                <a:hlinkClick r:id="rId3"/>
              </a:rPr>
              <a:t>Folium Notebook</a:t>
            </a:r>
            <a:endParaRPr lang="en-US" sz="2000" dirty="0">
              <a:solidFill>
                <a:srgbClr val="000000"/>
              </a:solidFill>
              <a:latin typeface="system-ui"/>
            </a:endParaRPr>
          </a:p>
          <a:p>
            <a:pPr marL="0" indent="0">
              <a:lnSpc>
                <a:spcPct val="100000"/>
              </a:lnSpc>
              <a:spcBef>
                <a:spcPts val="1400"/>
              </a:spcBef>
              <a:buNone/>
            </a:pPr>
            <a:endParaRPr lang="en-US" sz="2000" dirty="0">
              <a:solidFill>
                <a:srgbClr val="000000"/>
              </a:solidFill>
              <a:highlight>
                <a:srgbClr val="C0C0C0"/>
              </a:highlight>
              <a:latin typeface="system-u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45209"/>
            <a:ext cx="9745589" cy="465613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a:rPr>
              <a:t>Summary of plots/graphs and interactions added to the dashboard: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Calibri" panose="020F0502020204030204"/>
                <a:ea typeface="Calibri" panose="020F0502020204030204"/>
                <a:cs typeface="Calibri" panose="020F0502020204030204"/>
              </a:rPr>
              <a:t>The dashboard contains input components such as a range slider and a dropdown list.</a:t>
            </a:r>
          </a:p>
          <a:p>
            <a:pPr>
              <a:lnSpc>
                <a:spcPct val="100000"/>
              </a:lnSpc>
              <a:spcBef>
                <a:spcPts val="1400"/>
              </a:spcBef>
            </a:pPr>
            <a:r>
              <a:rPr lang="en-US" sz="2200" dirty="0">
                <a:solidFill>
                  <a:schemeClr val="accent3">
                    <a:lumMod val="25000"/>
                  </a:schemeClr>
                </a:solidFill>
                <a:latin typeface="Calibri" panose="020F0502020204030204"/>
                <a:ea typeface="Calibri" panose="020F0502020204030204"/>
                <a:cs typeface="Calibri" panose="020F0502020204030204"/>
              </a:rPr>
              <a:t>The dropdown list let choose one of the four Launch Sites.</a:t>
            </a:r>
          </a:p>
          <a:p>
            <a:pPr>
              <a:lnSpc>
                <a:spcPct val="100000"/>
              </a:lnSpc>
              <a:spcBef>
                <a:spcPts val="1400"/>
              </a:spcBef>
            </a:pPr>
            <a:r>
              <a:rPr lang="en-US" sz="2200" dirty="0">
                <a:solidFill>
                  <a:schemeClr val="accent3">
                    <a:lumMod val="25000"/>
                  </a:schemeClr>
                </a:solidFill>
                <a:latin typeface="Calibri" panose="020F0502020204030204"/>
                <a:ea typeface="Calibri" panose="020F0502020204030204"/>
                <a:cs typeface="Calibri" panose="020F0502020204030204"/>
              </a:rPr>
              <a:t>A Callback function is created to render a Success-</a:t>
            </a:r>
            <a:r>
              <a:rPr lang="en-US" sz="2200" err="1">
                <a:solidFill>
                  <a:schemeClr val="accent3">
                    <a:lumMod val="25000"/>
                  </a:schemeClr>
                </a:solidFill>
                <a:latin typeface="Calibri"/>
                <a:ea typeface="Calibri"/>
                <a:cs typeface="Calibri"/>
              </a:rPr>
              <a:t>PieChart</a:t>
            </a:r>
            <a:r>
              <a:rPr lang="en-US" sz="2200" dirty="0">
                <a:solidFill>
                  <a:schemeClr val="accent3">
                    <a:lumMod val="25000"/>
                  </a:schemeClr>
                </a:solidFill>
                <a:latin typeface="Calibri"/>
                <a:ea typeface="Calibri"/>
                <a:cs typeface="Calibri"/>
              </a:rPr>
              <a:t> depending on the selected Launch Site.</a:t>
            </a:r>
          </a:p>
          <a:p>
            <a:pPr>
              <a:lnSpc>
                <a:spcPct val="100000"/>
              </a:lnSpc>
              <a:spcBef>
                <a:spcPts val="1400"/>
              </a:spcBef>
            </a:pPr>
            <a:r>
              <a:rPr lang="en-US" sz="2200" dirty="0">
                <a:solidFill>
                  <a:schemeClr val="accent3">
                    <a:lumMod val="25000"/>
                  </a:schemeClr>
                </a:solidFill>
                <a:latin typeface="Calibri"/>
                <a:ea typeface="Calibri"/>
                <a:cs typeface="Calibri"/>
              </a:rPr>
              <a:t>The ranger slide able us to easily select a payload range.</a:t>
            </a:r>
          </a:p>
          <a:p>
            <a:pPr>
              <a:lnSpc>
                <a:spcPct val="100000"/>
              </a:lnSpc>
              <a:spcBef>
                <a:spcPts val="1400"/>
              </a:spcBef>
            </a:pPr>
            <a:r>
              <a:rPr lang="en-US" sz="2200" dirty="0">
                <a:solidFill>
                  <a:schemeClr val="accent3">
                    <a:lumMod val="25000"/>
                  </a:schemeClr>
                </a:solidFill>
                <a:latin typeface="Calibri"/>
                <a:ea typeface="Calibri"/>
                <a:cs typeface="Calibri"/>
              </a:rPr>
              <a:t>Another Callback function is created to render a Success-Payload-</a:t>
            </a:r>
            <a:r>
              <a:rPr lang="en-US" sz="2200" err="1">
                <a:solidFill>
                  <a:schemeClr val="accent3">
                    <a:lumMod val="25000"/>
                  </a:schemeClr>
                </a:solidFill>
                <a:latin typeface="Calibri"/>
                <a:ea typeface="Calibri"/>
                <a:cs typeface="Calibri"/>
              </a:rPr>
              <a:t>ScatterChart</a:t>
            </a:r>
            <a:r>
              <a:rPr lang="en-US" sz="2200" dirty="0">
                <a:solidFill>
                  <a:schemeClr val="accent3">
                    <a:lumMod val="25000"/>
                  </a:schemeClr>
                </a:solidFill>
                <a:latin typeface="Calibri"/>
                <a:ea typeface="Calibri"/>
                <a:cs typeface="Calibri"/>
              </a:rPr>
              <a:t> using the payload range as an input.</a:t>
            </a:r>
          </a:p>
          <a:p>
            <a:pPr marL="0" indent="0">
              <a:lnSpc>
                <a:spcPct val="100000"/>
              </a:lnSpc>
              <a:spcBef>
                <a:spcPts val="1400"/>
              </a:spcBef>
              <a:buNone/>
            </a:pP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Dashboard Code Notebook</a:t>
            </a:r>
            <a:endParaRPr lang="en-US" sz="2200" dirty="0">
              <a:solidFill>
                <a:schemeClr val="accent3">
                  <a:lumMod val="25000"/>
                </a:schemeClr>
              </a:solidFill>
              <a:latin typeface="Abadi"/>
            </a:endParaRP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3289"/>
            <a:ext cx="9745589" cy="4778058"/>
          </a:xfrm>
          <a:prstGeom prst="rect">
            <a:avLst/>
          </a:prstGeom>
        </p:spPr>
        <p:txBody>
          <a:bodyPr lIns="91440" tIns="45720" rIns="91440" bIns="45720" anchor="t">
            <a:normAutofit/>
          </a:bodyPr>
          <a:lstStyle/>
          <a:p>
            <a:pPr marL="0" indent="0">
              <a:lnSpc>
                <a:spcPct val="100000"/>
              </a:lnSpc>
              <a:spcBef>
                <a:spcPts val="1400"/>
              </a:spcBef>
              <a:buNone/>
            </a:pPr>
            <a:r>
              <a:rPr lang="en-US" sz="2400" dirty="0">
                <a:solidFill>
                  <a:schemeClr val="accent3">
                    <a:lumMod val="25000"/>
                  </a:schemeClr>
                </a:solidFill>
                <a:latin typeface="Abadi"/>
              </a:rPr>
              <a:t>The process to develop the best model to predict the landing outcome:</a:t>
            </a:r>
            <a:endParaRPr lang="en-US" sz="24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a:endParaRPr>
          </a:p>
          <a:p>
            <a:endParaRPr lang="en-US">
              <a:ea typeface="Calibri" panose="020F0502020204030204"/>
              <a:cs typeface="Calibri" panose="020F0502020204030204"/>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15421951-C383-F6A8-FCF8-06B9811EA5D2}"/>
              </a:ext>
            </a:extLst>
          </p:cNvPr>
          <p:cNvGraphicFramePr/>
          <p:nvPr>
            <p:extLst>
              <p:ext uri="{D42A27DB-BD31-4B8C-83A1-F6EECF244321}">
                <p14:modId xmlns:p14="http://schemas.microsoft.com/office/powerpoint/2010/main" val="856439064"/>
              </p:ext>
            </p:extLst>
          </p:nvPr>
        </p:nvGraphicFramePr>
        <p:xfrm>
          <a:off x="256032" y="2051304"/>
          <a:ext cx="11027664" cy="3828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96" name="TextBox 1995">
            <a:extLst>
              <a:ext uri="{FF2B5EF4-FFF2-40B4-BE49-F238E27FC236}">
                <a16:creationId xmlns:a16="http://schemas.microsoft.com/office/drawing/2014/main" id="{F91D4CAF-C30C-7D0A-274E-101E8912514D}"/>
              </a:ext>
            </a:extLst>
          </p:cNvPr>
          <p:cNvSpPr txBox="1"/>
          <p:nvPr/>
        </p:nvSpPr>
        <p:spPr>
          <a:xfrm>
            <a:off x="975360" y="6169152"/>
            <a:ext cx="60228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hlinkClick r:id="rId8"/>
              </a:rPr>
              <a:t>Model Development Notebook</a:t>
            </a:r>
            <a:endParaRPr lang="en-US"/>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9941152" cy="4361316"/>
          </a:xfrm>
          <a:prstGeom prst="rect">
            <a:avLst/>
          </a:prstGeom>
        </p:spPr>
        <p:txBody>
          <a:bodyPr lIns="91440" tIns="45720" rIns="91440" bIns="45720" anchor="t">
            <a:normAutofit lnSpcReduction="10000"/>
          </a:bodyPr>
          <a:lstStyle/>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000" dirty="0">
                <a:solidFill>
                  <a:schemeClr val="accent3">
                    <a:lumMod val="25000"/>
                  </a:schemeClr>
                </a:solidFill>
                <a:latin typeface="Abadi"/>
              </a:rPr>
              <a:t>We notice the successful </a:t>
            </a:r>
            <a:r>
              <a:rPr lang="en-US" sz="2000" dirty="0">
                <a:solidFill>
                  <a:schemeClr val="accent3">
                    <a:lumMod val="25000"/>
                  </a:schemeClr>
                </a:solidFill>
                <a:latin typeface="Abadi"/>
                <a:ea typeface="+mn-lt"/>
                <a:cs typeface="+mn-lt"/>
              </a:rPr>
              <a:t>landing </a:t>
            </a:r>
            <a:r>
              <a:rPr lang="en-US" sz="2000" dirty="0">
                <a:solidFill>
                  <a:schemeClr val="accent3">
                    <a:lumMod val="25000"/>
                  </a:schemeClr>
                </a:solidFill>
                <a:latin typeface="Abadi"/>
              </a:rPr>
              <a:t>rate increases with more launches for all launch sites but especially for the CCAFS SLC 40 site.</a:t>
            </a:r>
            <a:endParaRPr lang="en-US" sz="2000">
              <a:solidFill>
                <a:schemeClr val="accent3">
                  <a:lumMod val="25000"/>
                </a:schemeClr>
              </a:solidFill>
              <a:ea typeface="Calibri"/>
              <a:cs typeface="Calibri"/>
            </a:endParaRPr>
          </a:p>
          <a:p>
            <a:pPr>
              <a:lnSpc>
                <a:spcPct val="100000"/>
              </a:lnSpc>
              <a:spcBef>
                <a:spcPts val="1400"/>
              </a:spcBef>
            </a:pPr>
            <a:r>
              <a:rPr lang="en-US" sz="2000" dirty="0">
                <a:solidFill>
                  <a:schemeClr val="accent3">
                    <a:lumMod val="25000"/>
                  </a:schemeClr>
                </a:solidFill>
                <a:latin typeface="Abadi"/>
              </a:rPr>
              <a:t>Also, we notice VAFB SLC 4E and KSC LC-39A sites has a higher success rate but less launches than </a:t>
            </a:r>
            <a:r>
              <a:rPr lang="en-US" sz="2000" dirty="0">
                <a:solidFill>
                  <a:schemeClr val="accent3">
                    <a:lumMod val="25000"/>
                  </a:schemeClr>
                </a:solidFill>
                <a:ea typeface="+mn-lt"/>
                <a:cs typeface="+mn-lt"/>
              </a:rPr>
              <a:t>CCAFS SLC 40 site.</a:t>
            </a:r>
            <a:endParaRPr lang="en-US" sz="20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descr="A graph of flight number&#10;&#10;Description automatically generated">
            <a:extLst>
              <a:ext uri="{FF2B5EF4-FFF2-40B4-BE49-F238E27FC236}">
                <a16:creationId xmlns:a16="http://schemas.microsoft.com/office/drawing/2014/main" id="{5DC0FF2A-6A3A-141D-3F69-6D54EE26723B}"/>
              </a:ext>
            </a:extLst>
          </p:cNvPr>
          <p:cNvPicPr>
            <a:picLocks noChangeAspect="1"/>
          </p:cNvPicPr>
          <p:nvPr/>
        </p:nvPicPr>
        <p:blipFill>
          <a:blip r:embed="rId3"/>
          <a:stretch>
            <a:fillRect/>
          </a:stretch>
        </p:blipFill>
        <p:spPr>
          <a:xfrm>
            <a:off x="562871" y="1715972"/>
            <a:ext cx="11268361" cy="298732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11051495" cy="3811588"/>
          </a:xfrm>
          <a:prstGeom prst="rect">
            <a:avLst/>
          </a:prstGeom>
        </p:spPr>
        <p:txBody>
          <a:bodyPr lIns="91440" tIns="45720" rIns="91440" bIns="45720" anchor="t">
            <a:normAutofit/>
          </a:bodyPr>
          <a:lstStyle/>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a:t>
            </a:r>
            <a:r>
              <a:rPr lang="en-US" sz="2000" dirty="0">
                <a:solidFill>
                  <a:schemeClr val="accent3">
                    <a:lumMod val="25000"/>
                  </a:schemeClr>
                </a:solidFill>
                <a:ea typeface="+mn-lt"/>
                <a:cs typeface="+mn-lt"/>
              </a:rPr>
              <a:t>VAFB SLC 4E site doesn't have launches with Payload Mass over 10,000 kg.</a:t>
            </a:r>
          </a:p>
          <a:p>
            <a:pPr>
              <a:lnSpc>
                <a:spcPct val="100000"/>
              </a:lnSpc>
              <a:spcBef>
                <a:spcPts val="1400"/>
              </a:spcBef>
            </a:pPr>
            <a:r>
              <a:rPr lang="en-US" sz="2000" dirty="0">
                <a:solidFill>
                  <a:schemeClr val="accent3">
                    <a:lumMod val="25000"/>
                  </a:schemeClr>
                </a:solidFill>
                <a:latin typeface="Calibri"/>
                <a:ea typeface="Calibri"/>
                <a:cs typeface="Calibri"/>
              </a:rPr>
              <a:t>Most of the </a:t>
            </a:r>
            <a:r>
              <a:rPr lang="en-US" sz="2000" dirty="0">
                <a:solidFill>
                  <a:schemeClr val="accent3">
                    <a:lumMod val="25000"/>
                  </a:schemeClr>
                </a:solidFill>
                <a:ea typeface="+mn-lt"/>
                <a:cs typeface="+mn-lt"/>
              </a:rPr>
              <a:t>CCAFS SLC 40 site launches has Payload Mass less than 8,000 kg and few launches more than 13,000 kg mass.</a:t>
            </a:r>
          </a:p>
          <a:p>
            <a:pPr>
              <a:lnSpc>
                <a:spcPct val="100000"/>
              </a:lnSpc>
              <a:spcBef>
                <a:spcPts val="1400"/>
              </a:spcBef>
            </a:pPr>
            <a:endParaRPr lang="en-US" sz="2000" dirty="0">
              <a:solidFill>
                <a:schemeClr val="accent3">
                  <a:lumMod val="25000"/>
                </a:schemeClr>
              </a:solidFill>
              <a:latin typeface="Calibri"/>
              <a:ea typeface="Calibri"/>
              <a:cs typeface="Calibri"/>
            </a:endParaRPr>
          </a:p>
          <a:p>
            <a:pPr>
              <a:lnSpc>
                <a:spcPct val="100000"/>
              </a:lnSpc>
              <a:spcBef>
                <a:spcPts val="1400"/>
              </a:spcBef>
            </a:pPr>
            <a:endParaRPr lang="en-US" sz="2000" dirty="0">
              <a:solidFill>
                <a:schemeClr val="accent3">
                  <a:lumMod val="25000"/>
                </a:schemeClr>
              </a:solidFill>
              <a:latin typeface="Calibri"/>
              <a:ea typeface="Calibri"/>
              <a:cs typeface="Calibri"/>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D0A4B509-582B-073D-84FA-B9437328C052}"/>
              </a:ext>
            </a:extLst>
          </p:cNvPr>
          <p:cNvPicPr>
            <a:picLocks noChangeAspect="1"/>
          </p:cNvPicPr>
          <p:nvPr/>
        </p:nvPicPr>
        <p:blipFill>
          <a:blip r:embed="rId3"/>
          <a:stretch>
            <a:fillRect/>
          </a:stretch>
        </p:blipFill>
        <p:spPr>
          <a:xfrm>
            <a:off x="777397" y="1564474"/>
            <a:ext cx="10691087" cy="305171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091518"/>
            <a:ext cx="3932238" cy="4595355"/>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ea typeface="Calibri"/>
                <a:cs typeface="Calibri"/>
              </a:rPr>
              <a:t>These are the launch sites </a:t>
            </a:r>
            <a:r>
              <a:rPr lang="en-US" sz="2200">
                <a:solidFill>
                  <a:schemeClr val="accent3">
                    <a:lumMod val="25000"/>
                  </a:schemeClr>
                </a:solidFill>
                <a:latin typeface="Abadi"/>
                <a:ea typeface="Calibri"/>
                <a:cs typeface="Calibri"/>
              </a:rPr>
              <a:t>with the best success rates.</a:t>
            </a:r>
            <a:endParaRPr lang="en-US" sz="2200" dirty="0">
              <a:solidFill>
                <a:schemeClr val="accent3">
                  <a:lumMod val="25000"/>
                </a:schemeClr>
              </a:solidFill>
              <a:latin typeface="Abadi"/>
              <a:ea typeface="Calibri"/>
              <a:cs typeface="Calibri"/>
            </a:endParaRPr>
          </a:p>
          <a:p>
            <a:pPr>
              <a:lnSpc>
                <a:spcPct val="100000"/>
              </a:lnSpc>
              <a:spcBef>
                <a:spcPts val="1400"/>
              </a:spcBef>
            </a:pPr>
            <a:r>
              <a:rPr lang="en-US" sz="2200" dirty="0">
                <a:solidFill>
                  <a:schemeClr val="accent3">
                    <a:lumMod val="25000"/>
                  </a:schemeClr>
                </a:solidFill>
                <a:latin typeface="Abadi"/>
                <a:ea typeface="Calibri"/>
                <a:cs typeface="Calibri"/>
              </a:rPr>
              <a:t>Notice that some of these sites has fewer launches than others.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A graph of a graph with blue and white bars&#10;&#10;Description automatically generated">
            <a:extLst>
              <a:ext uri="{FF2B5EF4-FFF2-40B4-BE49-F238E27FC236}">
                <a16:creationId xmlns:a16="http://schemas.microsoft.com/office/drawing/2014/main" id="{7BB51D83-C957-5F8A-4128-598603737F00}"/>
              </a:ext>
            </a:extLst>
          </p:cNvPr>
          <p:cNvPicPr>
            <a:picLocks noChangeAspect="1"/>
          </p:cNvPicPr>
          <p:nvPr/>
        </p:nvPicPr>
        <p:blipFill>
          <a:blip r:embed="rId3"/>
          <a:stretch>
            <a:fillRect/>
          </a:stretch>
        </p:blipFill>
        <p:spPr>
          <a:xfrm>
            <a:off x="5243651" y="1463965"/>
            <a:ext cx="6538395" cy="514619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20388" y="2069756"/>
            <a:ext cx="11209133" cy="4170176"/>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Success rate increases with more launches for all sites.</a:t>
            </a:r>
          </a:p>
          <a:p>
            <a:pPr>
              <a:lnSpc>
                <a:spcPct val="100000"/>
              </a:lnSpc>
              <a:spcBef>
                <a:spcPts val="1400"/>
              </a:spcBef>
            </a:pPr>
            <a:r>
              <a:rPr lang="en-US" sz="2200" dirty="0">
                <a:solidFill>
                  <a:schemeClr val="accent3">
                    <a:lumMod val="25000"/>
                  </a:schemeClr>
                </a:solidFill>
                <a:latin typeface="Abadi"/>
                <a:ea typeface="Calibri"/>
                <a:cs typeface="Calibri"/>
              </a:rPr>
              <a:t>Orbits with fewer launches has better success rate.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descr="A graph of flight number&#10;&#10;Description automatically generated">
            <a:extLst>
              <a:ext uri="{FF2B5EF4-FFF2-40B4-BE49-F238E27FC236}">
                <a16:creationId xmlns:a16="http://schemas.microsoft.com/office/drawing/2014/main" id="{EEAA0B11-937C-4629-0076-43BE8E5A0681}"/>
              </a:ext>
            </a:extLst>
          </p:cNvPr>
          <p:cNvPicPr>
            <a:picLocks noChangeAspect="1"/>
          </p:cNvPicPr>
          <p:nvPr/>
        </p:nvPicPr>
        <p:blipFill>
          <a:blip r:embed="rId3"/>
          <a:stretch>
            <a:fillRect/>
          </a:stretch>
        </p:blipFill>
        <p:spPr>
          <a:xfrm>
            <a:off x="292487" y="1565031"/>
            <a:ext cx="11599332" cy="342975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13168601" cy="381158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Success rate are higher for launches with greater Payload Mass.</a:t>
            </a:r>
          </a:p>
          <a:p>
            <a:pPr>
              <a:lnSpc>
                <a:spcPct val="100000"/>
              </a:lnSpc>
              <a:spcBef>
                <a:spcPts val="1400"/>
              </a:spcBef>
            </a:pPr>
            <a:r>
              <a:rPr lang="en-US" sz="2200" dirty="0">
                <a:solidFill>
                  <a:schemeClr val="accent3">
                    <a:lumMod val="25000"/>
                  </a:schemeClr>
                </a:solidFill>
                <a:latin typeface="Abadi"/>
              </a:rPr>
              <a:t>GTO site has mixed outcomes and doesn't have launches with higher Payload Mass.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descr="A graph showing a number of dots&#10;&#10;Description automatically generated">
            <a:extLst>
              <a:ext uri="{FF2B5EF4-FFF2-40B4-BE49-F238E27FC236}">
                <a16:creationId xmlns:a16="http://schemas.microsoft.com/office/drawing/2014/main" id="{5F5F9979-A152-7186-DB1E-340341674224}"/>
              </a:ext>
            </a:extLst>
          </p:cNvPr>
          <p:cNvPicPr>
            <a:picLocks noChangeAspect="1"/>
          </p:cNvPicPr>
          <p:nvPr/>
        </p:nvPicPr>
        <p:blipFill>
          <a:blip r:embed="rId3"/>
          <a:stretch>
            <a:fillRect/>
          </a:stretch>
        </p:blipFill>
        <p:spPr>
          <a:xfrm>
            <a:off x="631152" y="1486098"/>
            <a:ext cx="10875816" cy="293908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953972"/>
            <a:ext cx="3947632" cy="4927373"/>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a:rPr>
              <a:t>We can observe that the success rate since 2013 kept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descr="A graph showing a line&#10;&#10;Description automatically generated">
            <a:extLst>
              <a:ext uri="{FF2B5EF4-FFF2-40B4-BE49-F238E27FC236}">
                <a16:creationId xmlns:a16="http://schemas.microsoft.com/office/drawing/2014/main" id="{84E12A69-AB86-EB1C-87EB-2D3F09DB3C78}"/>
              </a:ext>
            </a:extLst>
          </p:cNvPr>
          <p:cNvPicPr>
            <a:picLocks noChangeAspect="1"/>
          </p:cNvPicPr>
          <p:nvPr/>
        </p:nvPicPr>
        <p:blipFill>
          <a:blip r:embed="rId3"/>
          <a:stretch>
            <a:fillRect/>
          </a:stretch>
        </p:blipFill>
        <p:spPr>
          <a:xfrm>
            <a:off x="5210848" y="1398743"/>
            <a:ext cx="6072907" cy="463009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pic>
        <p:nvPicPr>
          <p:cNvPr id="2" name="Content Placeholder 1" descr="A screenshot of a phone&#10;&#10;Description automatically generated">
            <a:extLst>
              <a:ext uri="{FF2B5EF4-FFF2-40B4-BE49-F238E27FC236}">
                <a16:creationId xmlns:a16="http://schemas.microsoft.com/office/drawing/2014/main" id="{68208596-E63C-6B94-3389-2B14A7ABC9C2}"/>
              </a:ext>
            </a:extLst>
          </p:cNvPr>
          <p:cNvPicPr>
            <a:picLocks noGrp="1" noChangeAspect="1"/>
          </p:cNvPicPr>
          <p:nvPr>
            <p:ph idx="4294967295"/>
          </p:nvPr>
        </p:nvPicPr>
        <p:blipFill>
          <a:blip r:embed="rId3"/>
          <a:stretch>
            <a:fillRect/>
          </a:stretch>
        </p:blipFill>
        <p:spPr>
          <a:xfrm>
            <a:off x="4756746" y="1699541"/>
            <a:ext cx="5940795" cy="4526643"/>
          </a:xfrm>
          <a:prstGeom prst="rect">
            <a:avLst/>
          </a:prstGeom>
        </p:spPr>
      </p:pic>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7" name="TextBox 6">
            <a:extLst>
              <a:ext uri="{FF2B5EF4-FFF2-40B4-BE49-F238E27FC236}">
                <a16:creationId xmlns:a16="http://schemas.microsoft.com/office/drawing/2014/main" id="{50D7EB35-5842-8BA5-3BF9-2DEA6C7B9D04}"/>
              </a:ext>
            </a:extLst>
          </p:cNvPr>
          <p:cNvSpPr txBox="1"/>
          <p:nvPr/>
        </p:nvSpPr>
        <p:spPr>
          <a:xfrm>
            <a:off x="1012371" y="1817914"/>
            <a:ext cx="280851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There are four distinct Launch Sites in the collected data.</a:t>
            </a: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76096" y="1825625"/>
            <a:ext cx="10039503" cy="4373109"/>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342900" indent="-342900">
              <a:lnSpc>
                <a:spcPct val="100000"/>
              </a:lnSpc>
              <a:spcBef>
                <a:spcPts val="1400"/>
              </a:spcBef>
            </a:pPr>
            <a:r>
              <a:rPr lang="en-US" sz="2200" dirty="0">
                <a:solidFill>
                  <a:schemeClr val="accent3">
                    <a:lumMod val="25000"/>
                  </a:schemeClr>
                </a:solidFill>
                <a:latin typeface="Abadi"/>
              </a:rPr>
              <a:t>5 records of launch sites starts with the string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descr="A screenshot of a computer&#10;&#10;Description automatically generated">
            <a:extLst>
              <a:ext uri="{FF2B5EF4-FFF2-40B4-BE49-F238E27FC236}">
                <a16:creationId xmlns:a16="http://schemas.microsoft.com/office/drawing/2014/main" id="{D087EA90-DDC0-225B-B436-B70EF16576C1}"/>
              </a:ext>
            </a:extLst>
          </p:cNvPr>
          <p:cNvPicPr>
            <a:picLocks noChangeAspect="1"/>
          </p:cNvPicPr>
          <p:nvPr/>
        </p:nvPicPr>
        <p:blipFill>
          <a:blip r:embed="rId3"/>
          <a:stretch>
            <a:fillRect/>
          </a:stretch>
        </p:blipFill>
        <p:spPr>
          <a:xfrm>
            <a:off x="508001" y="1531623"/>
            <a:ext cx="10975877" cy="342529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87100"/>
            <a:ext cx="4172983" cy="4926410"/>
          </a:xfrm>
          <a:prstGeom prst="rect">
            <a:avLst/>
          </a:prstGeom>
        </p:spPr>
        <p:txBody>
          <a:bodyPr lIns="91440" tIns="45720" rIns="91440" bIns="45720" anchor="t">
            <a:no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000" dirty="0">
                <a:latin typeface="Abadi"/>
              </a:rPr>
              <a:t> The total payload mass carried by boosters launched by NASA (CRS)</a:t>
            </a:r>
            <a:endParaRPr lang="en-US" sz="2000">
              <a:solidFill>
                <a:schemeClr val="accent3">
                  <a:lumMod val="25000"/>
                </a:schemeClr>
              </a:solidFill>
              <a:latin typeface="Abadi"/>
              <a:ea typeface="Calibri" panose="020F0502020204030204"/>
              <a:cs typeface="Calibri" panose="020F0502020204030204"/>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descr="A screenshot of a computer&#10;&#10;Description automatically generated">
            <a:extLst>
              <a:ext uri="{FF2B5EF4-FFF2-40B4-BE49-F238E27FC236}">
                <a16:creationId xmlns:a16="http://schemas.microsoft.com/office/drawing/2014/main" id="{EE246655-398F-D04F-A934-2CF8C4916135}"/>
              </a:ext>
            </a:extLst>
          </p:cNvPr>
          <p:cNvPicPr>
            <a:picLocks noChangeAspect="1"/>
          </p:cNvPicPr>
          <p:nvPr/>
        </p:nvPicPr>
        <p:blipFill>
          <a:blip r:embed="rId3"/>
          <a:stretch>
            <a:fillRect/>
          </a:stretch>
        </p:blipFill>
        <p:spPr>
          <a:xfrm>
            <a:off x="5272712" y="1606960"/>
            <a:ext cx="6010757" cy="408379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68425"/>
            <a:ext cx="3769332" cy="4841194"/>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000" dirty="0">
                <a:latin typeface="Abadi"/>
              </a:rPr>
              <a:t>The average payload mass carried by booster version F9 v1.1</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descr="A screenshot of a computer&#10;&#10;Description automatically generated">
            <a:extLst>
              <a:ext uri="{FF2B5EF4-FFF2-40B4-BE49-F238E27FC236}">
                <a16:creationId xmlns:a16="http://schemas.microsoft.com/office/drawing/2014/main" id="{ED453F6F-DE83-A247-A094-5E59BEBAE22A}"/>
              </a:ext>
            </a:extLst>
          </p:cNvPr>
          <p:cNvPicPr>
            <a:picLocks noChangeAspect="1"/>
          </p:cNvPicPr>
          <p:nvPr/>
        </p:nvPicPr>
        <p:blipFill>
          <a:blip r:embed="rId3"/>
          <a:stretch>
            <a:fillRect/>
          </a:stretch>
        </p:blipFill>
        <p:spPr>
          <a:xfrm>
            <a:off x="4910667" y="1846982"/>
            <a:ext cx="6096000" cy="380085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6397"/>
            <a:ext cx="3455626" cy="4749983"/>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000" dirty="0">
                <a:latin typeface="Abadi"/>
              </a:rPr>
              <a:t>The date when the first successful landing outcome in ground pad was </a:t>
            </a:r>
            <a:r>
              <a:rPr lang="en-US" sz="2000">
                <a:latin typeface="Abadi"/>
              </a:rPr>
              <a:t>achieved.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descr="A screenshot of a computer program&#10;&#10;Description automatically generated">
            <a:extLst>
              <a:ext uri="{FF2B5EF4-FFF2-40B4-BE49-F238E27FC236}">
                <a16:creationId xmlns:a16="http://schemas.microsoft.com/office/drawing/2014/main" id="{50E2172F-9438-A9A3-6837-06ECAF8775DB}"/>
              </a:ext>
            </a:extLst>
          </p:cNvPr>
          <p:cNvPicPr>
            <a:picLocks noChangeAspect="1"/>
          </p:cNvPicPr>
          <p:nvPr/>
        </p:nvPicPr>
        <p:blipFill>
          <a:blip r:embed="rId3"/>
          <a:stretch>
            <a:fillRect/>
          </a:stretch>
        </p:blipFill>
        <p:spPr>
          <a:xfrm>
            <a:off x="5192486" y="1957710"/>
            <a:ext cx="6389914" cy="357395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708484"/>
            <a:ext cx="9600244" cy="4996663"/>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400" dirty="0">
                <a:solidFill>
                  <a:schemeClr val="accent3">
                    <a:lumMod val="25000"/>
                  </a:schemeClr>
                </a:solidFill>
                <a:latin typeface="Abadi"/>
              </a:rPr>
              <a:t>Summary of used methodologies</a:t>
            </a:r>
            <a:endParaRPr lang="en-US" sz="2400" dirty="0">
              <a:solidFill>
                <a:schemeClr val="accent3">
                  <a:lumMod val="25000"/>
                </a:schemeClr>
              </a:solidFill>
            </a:endParaRPr>
          </a:p>
          <a:p>
            <a:pPr marL="0" indent="0">
              <a:lnSpc>
                <a:spcPct val="100000"/>
              </a:lnSpc>
              <a:spcBef>
                <a:spcPts val="1400"/>
              </a:spcBef>
              <a:buNone/>
            </a:pPr>
            <a:r>
              <a:rPr lang="en-US" sz="1600" dirty="0">
                <a:solidFill>
                  <a:schemeClr val="accent3">
                    <a:lumMod val="25000"/>
                  </a:schemeClr>
                </a:solidFill>
                <a:latin typeface="Abadi"/>
              </a:rPr>
              <a:t>  - Data Collection through API</a:t>
            </a:r>
          </a:p>
          <a:p>
            <a:pPr marL="0" indent="0">
              <a:lnSpc>
                <a:spcPct val="100000"/>
              </a:lnSpc>
              <a:spcBef>
                <a:spcPts val="1400"/>
              </a:spcBef>
              <a:buNone/>
            </a:pPr>
            <a:r>
              <a:rPr lang="en-US" sz="1600" dirty="0">
                <a:solidFill>
                  <a:schemeClr val="accent3">
                    <a:lumMod val="25000"/>
                  </a:schemeClr>
                </a:solidFill>
                <a:latin typeface="Abadi"/>
              </a:rPr>
              <a:t>  - Data Collection with Web scraping</a:t>
            </a:r>
          </a:p>
          <a:p>
            <a:pPr marL="0" indent="0">
              <a:lnSpc>
                <a:spcPct val="100000"/>
              </a:lnSpc>
              <a:spcBef>
                <a:spcPts val="1400"/>
              </a:spcBef>
              <a:buNone/>
            </a:pPr>
            <a:r>
              <a:rPr lang="en-US" sz="1600" dirty="0">
                <a:solidFill>
                  <a:schemeClr val="accent3">
                    <a:lumMod val="25000"/>
                  </a:schemeClr>
                </a:solidFill>
                <a:latin typeface="Abadi"/>
              </a:rPr>
              <a:t>  - Data Wrangling </a:t>
            </a:r>
          </a:p>
          <a:p>
            <a:pPr marL="0" indent="0">
              <a:lnSpc>
                <a:spcPct val="100000"/>
              </a:lnSpc>
              <a:spcBef>
                <a:spcPts val="1400"/>
              </a:spcBef>
              <a:buNone/>
            </a:pPr>
            <a:r>
              <a:rPr lang="en-US" sz="1600" dirty="0">
                <a:solidFill>
                  <a:schemeClr val="accent3">
                    <a:lumMod val="25000"/>
                  </a:schemeClr>
                </a:solidFill>
                <a:latin typeface="Abadi"/>
              </a:rPr>
              <a:t>  - Exploratory Data Analysis with SQL</a:t>
            </a:r>
          </a:p>
          <a:p>
            <a:pPr marL="0" indent="0">
              <a:lnSpc>
                <a:spcPct val="100000"/>
              </a:lnSpc>
              <a:spcBef>
                <a:spcPts val="1400"/>
              </a:spcBef>
              <a:buNone/>
            </a:pPr>
            <a:r>
              <a:rPr lang="en-US" sz="1600" dirty="0">
                <a:solidFill>
                  <a:schemeClr val="accent3">
                    <a:lumMod val="25000"/>
                  </a:schemeClr>
                </a:solidFill>
                <a:latin typeface="Abadi"/>
              </a:rPr>
              <a:t>  - Exploratory Data Analysis with Data Visualization </a:t>
            </a:r>
          </a:p>
          <a:p>
            <a:pPr marL="0" indent="0">
              <a:lnSpc>
                <a:spcPct val="100000"/>
              </a:lnSpc>
              <a:spcBef>
                <a:spcPts val="1400"/>
              </a:spcBef>
              <a:buNone/>
            </a:pPr>
            <a:r>
              <a:rPr lang="en-US" sz="1600" dirty="0">
                <a:solidFill>
                  <a:schemeClr val="accent3">
                    <a:lumMod val="25000"/>
                  </a:schemeClr>
                </a:solidFill>
                <a:latin typeface="Abadi"/>
              </a:rPr>
              <a:t>  - Interactive Visual Analytics with Folium</a:t>
            </a:r>
          </a:p>
          <a:p>
            <a:pPr marL="0" indent="0">
              <a:lnSpc>
                <a:spcPct val="100000"/>
              </a:lnSpc>
              <a:spcBef>
                <a:spcPts val="1400"/>
              </a:spcBef>
              <a:buNone/>
            </a:pPr>
            <a:r>
              <a:rPr lang="en-US" sz="1600" dirty="0">
                <a:solidFill>
                  <a:schemeClr val="accent3">
                    <a:lumMod val="25000"/>
                  </a:schemeClr>
                </a:solidFill>
                <a:latin typeface="Abadi"/>
              </a:rPr>
              <a:t>  - Machine Learning Prediction </a:t>
            </a:r>
            <a:endParaRPr lang="en-US" sz="1600" dirty="0">
              <a:solidFill>
                <a:schemeClr val="accent3">
                  <a:lumMod val="25000"/>
                </a:schemeClr>
              </a:solidFill>
            </a:endParaRPr>
          </a:p>
          <a:p>
            <a:pPr marL="285750" indent="-285750">
              <a:lnSpc>
                <a:spcPct val="100000"/>
              </a:lnSpc>
              <a:spcBef>
                <a:spcPts val="1400"/>
              </a:spcBef>
            </a:pPr>
            <a:r>
              <a:rPr lang="en-US" sz="2400" dirty="0">
                <a:solidFill>
                  <a:schemeClr val="accent3">
                    <a:lumMod val="25000"/>
                  </a:schemeClr>
                </a:solidFill>
                <a:latin typeface="Abadi"/>
              </a:rPr>
              <a:t>Summary of all results </a:t>
            </a:r>
          </a:p>
          <a:p>
            <a:pPr marL="0" indent="0">
              <a:lnSpc>
                <a:spcPct val="100000"/>
              </a:lnSpc>
              <a:spcBef>
                <a:spcPts val="1400"/>
              </a:spcBef>
              <a:buNone/>
            </a:pPr>
            <a:r>
              <a:rPr lang="en-US" sz="1600" dirty="0">
                <a:solidFill>
                  <a:schemeClr val="accent3">
                    <a:lumMod val="25000"/>
                  </a:schemeClr>
                </a:solidFill>
                <a:latin typeface="Abadi"/>
              </a:rPr>
              <a:t>  - Exploratory Data Analysis results</a:t>
            </a:r>
          </a:p>
          <a:p>
            <a:pPr marL="0" indent="0">
              <a:lnSpc>
                <a:spcPct val="100000"/>
              </a:lnSpc>
              <a:spcBef>
                <a:spcPts val="1400"/>
              </a:spcBef>
              <a:buNone/>
            </a:pPr>
            <a:r>
              <a:rPr lang="en-US" sz="1600" dirty="0">
                <a:solidFill>
                  <a:schemeClr val="accent3">
                    <a:lumMod val="25000"/>
                  </a:schemeClr>
                </a:solidFill>
                <a:latin typeface="Abadi"/>
              </a:rPr>
              <a:t>  - Interactive Analytics in screenshots</a:t>
            </a:r>
          </a:p>
          <a:p>
            <a:pPr marL="0" indent="0">
              <a:lnSpc>
                <a:spcPct val="100000"/>
              </a:lnSpc>
              <a:spcBef>
                <a:spcPts val="1400"/>
              </a:spcBef>
              <a:buNone/>
            </a:pPr>
            <a:r>
              <a:rPr lang="en-US" sz="1600" dirty="0">
                <a:solidFill>
                  <a:schemeClr val="accent3">
                    <a:lumMod val="25000"/>
                  </a:schemeClr>
                </a:solidFill>
                <a:latin typeface="Abadi"/>
              </a:rPr>
              <a:t>  - Predictive Analytics results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1539" y="1825625"/>
            <a:ext cx="10034060" cy="4373109"/>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descr="A screenshot of a computer&#10;&#10;Description automatically generated">
            <a:extLst>
              <a:ext uri="{FF2B5EF4-FFF2-40B4-BE49-F238E27FC236}">
                <a16:creationId xmlns:a16="http://schemas.microsoft.com/office/drawing/2014/main" id="{EEB5AD65-2BBC-ADAF-E127-4BC96B04FAF2}"/>
              </a:ext>
            </a:extLst>
          </p:cNvPr>
          <p:cNvPicPr>
            <a:picLocks noChangeAspect="1"/>
          </p:cNvPicPr>
          <p:nvPr/>
        </p:nvPicPr>
        <p:blipFill>
          <a:blip r:embed="rId3"/>
          <a:stretch>
            <a:fillRect/>
          </a:stretch>
        </p:blipFill>
        <p:spPr>
          <a:xfrm>
            <a:off x="511629" y="1406294"/>
            <a:ext cx="10929256" cy="295684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28496" y="1825625"/>
            <a:ext cx="9887103" cy="4373109"/>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400" dirty="0">
              <a:solidFill>
                <a:schemeClr val="accent3">
                  <a:lumMod val="25000"/>
                </a:schemeClr>
              </a:solidFill>
              <a:latin typeface="Abadi"/>
            </a:endParaRPr>
          </a:p>
          <a:p>
            <a:pPr>
              <a:lnSpc>
                <a:spcPct val="100000"/>
              </a:lnSpc>
              <a:spcBef>
                <a:spcPts val="1400"/>
              </a:spcBef>
            </a:pPr>
            <a:r>
              <a:rPr lang="en-US" sz="2400" dirty="0">
                <a:latin typeface="system-ui"/>
              </a:rPr>
              <a:t>The total number of successful and failure mission outcomes.</a:t>
            </a:r>
            <a:endParaRPr lang="en-US" sz="24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descr="A screenshot of a computer&#10;&#10;Description automatically generated">
            <a:extLst>
              <a:ext uri="{FF2B5EF4-FFF2-40B4-BE49-F238E27FC236}">
                <a16:creationId xmlns:a16="http://schemas.microsoft.com/office/drawing/2014/main" id="{78EBECAE-6A1B-6508-46AE-FD6C46F331B0}"/>
              </a:ext>
            </a:extLst>
          </p:cNvPr>
          <p:cNvPicPr>
            <a:picLocks noChangeAspect="1"/>
          </p:cNvPicPr>
          <p:nvPr/>
        </p:nvPicPr>
        <p:blipFill>
          <a:blip r:embed="rId3"/>
          <a:stretch>
            <a:fillRect/>
          </a:stretch>
        </p:blipFill>
        <p:spPr>
          <a:xfrm>
            <a:off x="658586" y="1537069"/>
            <a:ext cx="10733312" cy="320691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3682" y="1694996"/>
            <a:ext cx="10148360" cy="4329567"/>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000" dirty="0">
                <a:latin typeface="system-ui"/>
              </a:rPr>
              <a:t>The names of the </a:t>
            </a:r>
            <a:r>
              <a:rPr lang="en-US" sz="2000" err="1">
                <a:latin typeface="system-ui"/>
              </a:rPr>
              <a:t>booster_versions</a:t>
            </a:r>
            <a:r>
              <a:rPr lang="en-US" sz="2000" dirty="0">
                <a:latin typeface="system-ui"/>
              </a:rPr>
              <a:t> which have carried the maximum payload mass using a subquery.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descr="A screenshot of a computer&#10;&#10;Description automatically generated">
            <a:extLst>
              <a:ext uri="{FF2B5EF4-FFF2-40B4-BE49-F238E27FC236}">
                <a16:creationId xmlns:a16="http://schemas.microsoft.com/office/drawing/2014/main" id="{F4361A54-4AA2-1A3D-C10D-772DF12777B5}"/>
              </a:ext>
            </a:extLst>
          </p:cNvPr>
          <p:cNvPicPr>
            <a:picLocks noChangeAspect="1"/>
          </p:cNvPicPr>
          <p:nvPr/>
        </p:nvPicPr>
        <p:blipFill>
          <a:blip r:embed="rId3"/>
          <a:stretch>
            <a:fillRect/>
          </a:stretch>
        </p:blipFill>
        <p:spPr>
          <a:xfrm>
            <a:off x="767442" y="1536513"/>
            <a:ext cx="10134598" cy="353460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endParaRPr lang="en-US" dirty="0">
              <a:solidFill>
                <a:schemeClr val="accent3">
                  <a:lumMod val="25000"/>
                </a:schemeClr>
              </a:solidFill>
              <a:ea typeface="Calibri"/>
              <a:cs typeface="Calibr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descr="A screenshot of a computer program&#10;&#10;Description automatically generated">
            <a:extLst>
              <a:ext uri="{FF2B5EF4-FFF2-40B4-BE49-F238E27FC236}">
                <a16:creationId xmlns:a16="http://schemas.microsoft.com/office/drawing/2014/main" id="{65883265-62B9-BDCF-F22C-28078BA18ADA}"/>
              </a:ext>
            </a:extLst>
          </p:cNvPr>
          <p:cNvPicPr>
            <a:picLocks noChangeAspect="1"/>
          </p:cNvPicPr>
          <p:nvPr/>
        </p:nvPicPr>
        <p:blipFill>
          <a:blip r:embed="rId3"/>
          <a:stretch>
            <a:fillRect/>
          </a:stretch>
        </p:blipFill>
        <p:spPr>
          <a:xfrm>
            <a:off x="685800" y="1563356"/>
            <a:ext cx="10853057" cy="330674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endParaRPr lang="en-US">
              <a:solidFill>
                <a:schemeClr val="accent3">
                  <a:lumMod val="25000"/>
                </a:schemeClr>
              </a:solidFill>
              <a:ea typeface="Calibri"/>
              <a:cs typeface="Calibr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descr="A screenshot of a computer&#10;&#10;Description automatically generated">
            <a:extLst>
              <a:ext uri="{FF2B5EF4-FFF2-40B4-BE49-F238E27FC236}">
                <a16:creationId xmlns:a16="http://schemas.microsoft.com/office/drawing/2014/main" id="{ED9E05A6-9DA5-F8EB-A226-EA60A4D6EA1B}"/>
              </a:ext>
            </a:extLst>
          </p:cNvPr>
          <p:cNvPicPr>
            <a:picLocks noChangeAspect="1"/>
          </p:cNvPicPr>
          <p:nvPr/>
        </p:nvPicPr>
        <p:blipFill>
          <a:blip r:embed="rId3"/>
          <a:stretch>
            <a:fillRect/>
          </a:stretch>
        </p:blipFill>
        <p:spPr>
          <a:xfrm>
            <a:off x="772886" y="1439560"/>
            <a:ext cx="10510156" cy="332573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flipV="1">
            <a:off x="770010" y="6176963"/>
            <a:ext cx="9745589" cy="490055"/>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a:t>
            </a:r>
          </a:p>
        </p:txBody>
      </p:sp>
      <p:pic>
        <p:nvPicPr>
          <p:cNvPr id="4" name="Picture 3" descr="A map of the united states&#10;&#10;Description automatically generated">
            <a:extLst>
              <a:ext uri="{FF2B5EF4-FFF2-40B4-BE49-F238E27FC236}">
                <a16:creationId xmlns:a16="http://schemas.microsoft.com/office/drawing/2014/main" id="{987CC9B1-6C4C-6BF2-E321-D52DF1F75BBD}"/>
              </a:ext>
            </a:extLst>
          </p:cNvPr>
          <p:cNvPicPr>
            <a:picLocks noChangeAspect="1"/>
          </p:cNvPicPr>
          <p:nvPr/>
        </p:nvPicPr>
        <p:blipFill>
          <a:blip r:embed="rId3"/>
          <a:stretch>
            <a:fillRect/>
          </a:stretch>
        </p:blipFill>
        <p:spPr>
          <a:xfrm>
            <a:off x="561879" y="1388203"/>
            <a:ext cx="6096000" cy="3588987"/>
          </a:xfrm>
          <a:prstGeom prst="rect">
            <a:avLst/>
          </a:prstGeom>
        </p:spPr>
      </p:pic>
      <p:sp>
        <p:nvSpPr>
          <p:cNvPr id="6" name="TextBox 5">
            <a:extLst>
              <a:ext uri="{FF2B5EF4-FFF2-40B4-BE49-F238E27FC236}">
                <a16:creationId xmlns:a16="http://schemas.microsoft.com/office/drawing/2014/main" id="{0DBD9E7A-765D-1891-C842-EE5E48FC18B3}"/>
              </a:ext>
            </a:extLst>
          </p:cNvPr>
          <p:cNvSpPr txBox="1"/>
          <p:nvPr/>
        </p:nvSpPr>
        <p:spPr>
          <a:xfrm>
            <a:off x="561878" y="5264727"/>
            <a:ext cx="611139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ea typeface="Calibri"/>
                <a:cs typeface="Calibri"/>
              </a:rPr>
              <a:t>Looking at the zoomed in pictures, we notice that there three launch sites very close from each other. All sites are located on the coast.</a:t>
            </a:r>
            <a:endParaRPr lang="en-US" sz="2000" dirty="0"/>
          </a:p>
        </p:txBody>
      </p:sp>
      <p:pic>
        <p:nvPicPr>
          <p:cNvPr id="7" name="Picture 6" descr="A map of a city&#10;&#10;Description automatically generated">
            <a:extLst>
              <a:ext uri="{FF2B5EF4-FFF2-40B4-BE49-F238E27FC236}">
                <a16:creationId xmlns:a16="http://schemas.microsoft.com/office/drawing/2014/main" id="{1BE0C301-AE77-00B1-53E3-3014FA2CC480}"/>
              </a:ext>
            </a:extLst>
          </p:cNvPr>
          <p:cNvPicPr>
            <a:picLocks noChangeAspect="1"/>
          </p:cNvPicPr>
          <p:nvPr/>
        </p:nvPicPr>
        <p:blipFill>
          <a:blip r:embed="rId4"/>
          <a:stretch>
            <a:fillRect/>
          </a:stretch>
        </p:blipFill>
        <p:spPr>
          <a:xfrm>
            <a:off x="7227455" y="3969094"/>
            <a:ext cx="3648364" cy="2591266"/>
          </a:xfrm>
          <a:prstGeom prst="rect">
            <a:avLst/>
          </a:prstGeom>
        </p:spPr>
      </p:pic>
      <p:pic>
        <p:nvPicPr>
          <p:cNvPr id="8" name="Picture 7" descr="A map of land with planes&#10;&#10;Description automatically generated">
            <a:extLst>
              <a:ext uri="{FF2B5EF4-FFF2-40B4-BE49-F238E27FC236}">
                <a16:creationId xmlns:a16="http://schemas.microsoft.com/office/drawing/2014/main" id="{D550BA93-55B0-31D7-D8B4-E3346FA7B3F3}"/>
              </a:ext>
            </a:extLst>
          </p:cNvPr>
          <p:cNvPicPr>
            <a:picLocks noChangeAspect="1"/>
          </p:cNvPicPr>
          <p:nvPr/>
        </p:nvPicPr>
        <p:blipFill>
          <a:blip r:embed="rId5"/>
          <a:stretch>
            <a:fillRect/>
          </a:stretch>
        </p:blipFill>
        <p:spPr>
          <a:xfrm>
            <a:off x="7210932" y="1386994"/>
            <a:ext cx="3666013" cy="2352192"/>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Launches Outcomes</a:t>
            </a:r>
          </a:p>
        </p:txBody>
      </p:sp>
      <p:pic>
        <p:nvPicPr>
          <p:cNvPr id="2" name="Picture 1" descr="A map of the united states&#10;&#10;Description automatically generated">
            <a:extLst>
              <a:ext uri="{FF2B5EF4-FFF2-40B4-BE49-F238E27FC236}">
                <a16:creationId xmlns:a16="http://schemas.microsoft.com/office/drawing/2014/main" id="{B57302B4-1035-5DF6-E50B-0E192B8C61E9}"/>
              </a:ext>
            </a:extLst>
          </p:cNvPr>
          <p:cNvPicPr>
            <a:picLocks noChangeAspect="1"/>
          </p:cNvPicPr>
          <p:nvPr/>
        </p:nvPicPr>
        <p:blipFill>
          <a:blip r:embed="rId3"/>
          <a:stretch>
            <a:fillRect/>
          </a:stretch>
        </p:blipFill>
        <p:spPr>
          <a:xfrm>
            <a:off x="277090" y="1581017"/>
            <a:ext cx="6096000" cy="3341906"/>
          </a:xfrm>
          <a:prstGeom prst="rect">
            <a:avLst/>
          </a:prstGeom>
        </p:spPr>
      </p:pic>
      <p:pic>
        <p:nvPicPr>
          <p:cNvPr id="4" name="Picture 3" descr="A screenshot of a map&#10;&#10;Description automatically generated">
            <a:extLst>
              <a:ext uri="{FF2B5EF4-FFF2-40B4-BE49-F238E27FC236}">
                <a16:creationId xmlns:a16="http://schemas.microsoft.com/office/drawing/2014/main" id="{9B07F11B-051F-92E0-2216-08365C8F779E}"/>
              </a:ext>
            </a:extLst>
          </p:cNvPr>
          <p:cNvPicPr>
            <a:picLocks noChangeAspect="1"/>
          </p:cNvPicPr>
          <p:nvPr/>
        </p:nvPicPr>
        <p:blipFill>
          <a:blip r:embed="rId4"/>
          <a:stretch>
            <a:fillRect/>
          </a:stretch>
        </p:blipFill>
        <p:spPr>
          <a:xfrm>
            <a:off x="7201817" y="1579419"/>
            <a:ext cx="4269219" cy="3699163"/>
          </a:xfrm>
          <a:prstGeom prst="rect">
            <a:avLst/>
          </a:prstGeom>
        </p:spPr>
      </p:pic>
      <p:sp>
        <p:nvSpPr>
          <p:cNvPr id="6" name="TextBox 5">
            <a:extLst>
              <a:ext uri="{FF2B5EF4-FFF2-40B4-BE49-F238E27FC236}">
                <a16:creationId xmlns:a16="http://schemas.microsoft.com/office/drawing/2014/main" id="{D8717315-EEFC-8A35-132E-6DE7C9B619D0}"/>
              </a:ext>
            </a:extLst>
          </p:cNvPr>
          <p:cNvSpPr txBox="1"/>
          <p:nvPr/>
        </p:nvSpPr>
        <p:spPr>
          <a:xfrm>
            <a:off x="277091" y="5257029"/>
            <a:ext cx="640387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ea typeface="Calibri"/>
                <a:cs typeface="Calibri"/>
              </a:rPr>
              <a:t>We can see launches clusters on the map for each site. When we zoom in and click on it, we see the success/fail launches represented by green and red colors. </a:t>
            </a:r>
            <a:endParaRPr lang="en-US" sz="2000" dirty="0"/>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to its Proximities</a:t>
            </a:r>
            <a:endParaRPr lang="en-US" dirty="0" err="1"/>
          </a:p>
        </p:txBody>
      </p:sp>
      <p:pic>
        <p:nvPicPr>
          <p:cNvPr id="2" name="Picture 1" descr="A map of a city&#10;&#10;Description automatically generated">
            <a:extLst>
              <a:ext uri="{FF2B5EF4-FFF2-40B4-BE49-F238E27FC236}">
                <a16:creationId xmlns:a16="http://schemas.microsoft.com/office/drawing/2014/main" id="{0D7091B9-382F-1456-EE46-C639243418CF}"/>
              </a:ext>
            </a:extLst>
          </p:cNvPr>
          <p:cNvPicPr>
            <a:picLocks noChangeAspect="1"/>
          </p:cNvPicPr>
          <p:nvPr/>
        </p:nvPicPr>
        <p:blipFill>
          <a:blip r:embed="rId3"/>
          <a:stretch>
            <a:fillRect/>
          </a:stretch>
        </p:blipFill>
        <p:spPr>
          <a:xfrm>
            <a:off x="906738" y="2523744"/>
            <a:ext cx="9793308" cy="4114800"/>
          </a:xfrm>
          <a:prstGeom prst="rect">
            <a:avLst/>
          </a:prstGeom>
        </p:spPr>
      </p:pic>
      <p:sp>
        <p:nvSpPr>
          <p:cNvPr id="4" name="TextBox 3">
            <a:extLst>
              <a:ext uri="{FF2B5EF4-FFF2-40B4-BE49-F238E27FC236}">
                <a16:creationId xmlns:a16="http://schemas.microsoft.com/office/drawing/2014/main" id="{B1FFAA2E-94BE-ADA5-3C93-4893410C1AE5}"/>
              </a:ext>
            </a:extLst>
          </p:cNvPr>
          <p:cNvSpPr txBox="1"/>
          <p:nvPr/>
        </p:nvSpPr>
        <p:spPr>
          <a:xfrm>
            <a:off x="908304" y="1353312"/>
            <a:ext cx="9534143"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ea typeface="Calibri"/>
                <a:cs typeface="Calibri"/>
              </a:rPr>
              <a:t>Launch sites are near coastlines, roads and highways. All launch sites maintain safe distance to main cities for safety reasons. The shows a line connecting a launch site to its nearest highway.</a:t>
            </a:r>
          </a:p>
          <a:p>
            <a:endParaRPr lang="en-US" dirty="0">
              <a:ea typeface="Calibri"/>
              <a:cs typeface="Calibri"/>
            </a:endParaRP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371675" y="1505404"/>
            <a:ext cx="10977904" cy="491820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50000"/>
              </a:lnSpc>
              <a:spcBef>
                <a:spcPts val="1400"/>
              </a:spcBef>
              <a:buNone/>
            </a:pPr>
            <a:r>
              <a:rPr lang="en-US" sz="2000" dirty="0">
                <a:solidFill>
                  <a:schemeClr val="tx1"/>
                </a:solidFill>
                <a:latin typeface="system-ui"/>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The goal is to create machine learning pipeline to predict if the first stage will land successfully.</a:t>
            </a:r>
            <a:endParaRPr lang="en-US" sz="2400" b="1" dirty="0">
              <a:solidFill>
                <a:schemeClr val="tx1"/>
              </a:solidFill>
              <a:latin typeface="Abadi"/>
            </a:endParaRPr>
          </a:p>
          <a:p>
            <a:pPr marL="0" indent="0">
              <a:spcBef>
                <a:spcPts val="1400"/>
              </a:spcBef>
              <a:buNone/>
            </a:pPr>
            <a:r>
              <a:rPr lang="en-US" sz="2200" b="1" dirty="0">
                <a:solidFill>
                  <a:schemeClr val="accent3">
                    <a:lumMod val="25000"/>
                  </a:schemeClr>
                </a:solidFill>
                <a:latin typeface="Abadi"/>
              </a:rPr>
              <a:t>We can use Data Science and Machine Learning in order to find:</a:t>
            </a:r>
          </a:p>
          <a:p>
            <a:pPr marL="800100" lvl="1" indent="-342900">
              <a:spcBef>
                <a:spcPts val="1400"/>
              </a:spcBef>
              <a:buAutoNum type="arabicPeriod"/>
            </a:pPr>
            <a:r>
              <a:rPr lang="en-US" sz="1800" dirty="0">
                <a:solidFill>
                  <a:schemeClr val="accent3">
                    <a:lumMod val="25000"/>
                  </a:schemeClr>
                </a:solidFill>
                <a:latin typeface="Abadi"/>
              </a:rPr>
              <a:t>What elements decide whether the first stage will successfully land?</a:t>
            </a:r>
          </a:p>
          <a:p>
            <a:pPr marL="742950" lvl="1" indent="-285750">
              <a:spcBef>
                <a:spcPts val="1400"/>
              </a:spcBef>
              <a:buAutoNum type="arabicPeriod"/>
            </a:pPr>
            <a:r>
              <a:rPr lang="en-US" sz="1800" dirty="0">
                <a:solidFill>
                  <a:schemeClr val="accent3">
                    <a:lumMod val="25000"/>
                  </a:schemeClr>
                </a:solidFill>
                <a:latin typeface="Abadi"/>
              </a:rPr>
              <a:t>What operating conditions needs to be in place to ensure a successful landing program?</a:t>
            </a:r>
          </a:p>
          <a:p>
            <a:pPr marL="742950" lvl="1" indent="-285750">
              <a:spcBef>
                <a:spcPts val="1400"/>
              </a:spcBef>
              <a:buAutoNum type="arabicPeriod"/>
            </a:pPr>
            <a:endParaRPr lang="en-US" sz="1800" dirty="0">
              <a:solidFill>
                <a:schemeClr val="accent3">
                  <a:lumMod val="25000"/>
                </a:schemeClr>
              </a:solidFill>
              <a:latin typeface="Abadi"/>
            </a:endParaRPr>
          </a:p>
          <a:p>
            <a:pPr marL="457200" lvl="1">
              <a:spcBef>
                <a:spcPts val="1400"/>
              </a:spcBef>
              <a:buNone/>
            </a:pPr>
            <a:endParaRPr lang="en-US" sz="1800" b="1" dirty="0">
              <a:solidFill>
                <a:schemeClr val="accent3">
                  <a:lumMod val="25000"/>
                </a:schemeClr>
              </a:solidFill>
              <a:latin typeface="Abadi"/>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361305"/>
            <a:ext cx="9745589" cy="840042"/>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site KSC LC-39A has highest success launches </a:t>
            </a:r>
            <a:r>
              <a:rPr lang="en-US" sz="2200" dirty="0" err="1">
                <a:solidFill>
                  <a:schemeClr val="accent3">
                    <a:lumMod val="25000"/>
                  </a:schemeClr>
                </a:solidFill>
                <a:latin typeface="Abadi"/>
              </a:rPr>
              <a:t>whils</a:t>
            </a:r>
            <a:r>
              <a:rPr lang="en-US" sz="2200" dirty="0">
                <a:solidFill>
                  <a:schemeClr val="accent3">
                    <a:lumMod val="25000"/>
                  </a:schemeClr>
                </a:solidFill>
                <a:latin typeface="Abadi"/>
              </a:rPr>
              <a:t> CCAFS SLC-40 has lowest success launches</a:t>
            </a: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Launches </a:t>
            </a:r>
          </a:p>
        </p:txBody>
      </p:sp>
      <p:pic>
        <p:nvPicPr>
          <p:cNvPr id="2" name="Picture 1" descr="A pie chart with numbers and a few percentages&#10;&#10;Description automatically generated">
            <a:extLst>
              <a:ext uri="{FF2B5EF4-FFF2-40B4-BE49-F238E27FC236}">
                <a16:creationId xmlns:a16="http://schemas.microsoft.com/office/drawing/2014/main" id="{FCA97132-DB16-8374-F545-6AD1F9CCA204}"/>
              </a:ext>
            </a:extLst>
          </p:cNvPr>
          <p:cNvPicPr>
            <a:picLocks noChangeAspect="1"/>
          </p:cNvPicPr>
          <p:nvPr/>
        </p:nvPicPr>
        <p:blipFill>
          <a:blip r:embed="rId3"/>
          <a:stretch>
            <a:fillRect/>
          </a:stretch>
        </p:blipFill>
        <p:spPr>
          <a:xfrm>
            <a:off x="768096" y="1712453"/>
            <a:ext cx="9576816" cy="321363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313147" y="1337945"/>
            <a:ext cx="10533295" cy="754698"/>
          </a:xfrm>
          <a:prstGeom prst="rect">
            <a:avLst/>
          </a:prstGeom>
        </p:spPr>
        <p:txBody>
          <a:bodyPr lIns="91440" tIns="45720" rIns="91440" bIns="45720" anchor="t">
            <a:normAutofit fontScale="85000" lnSpcReduction="20000"/>
          </a:bodyPr>
          <a:lstStyle/>
          <a:p>
            <a:pPr>
              <a:lnSpc>
                <a:spcPct val="100000"/>
              </a:lnSpc>
              <a:spcBef>
                <a:spcPts val="1400"/>
              </a:spcBef>
            </a:pPr>
            <a:endParaRPr lang="en-US" sz="2200" dirty="0">
              <a:solidFill>
                <a:schemeClr val="accent3">
                  <a:lumMod val="25000"/>
                </a:schemeClr>
              </a:solidFill>
              <a:latin typeface="Abadi"/>
            </a:endParaRPr>
          </a:p>
          <a:p>
            <a:pPr marL="0" indent="0">
              <a:buNone/>
            </a:pPr>
            <a:r>
              <a:rPr lang="en-US" dirty="0">
                <a:ea typeface="Calibri"/>
                <a:cs typeface="Calibri"/>
              </a:rPr>
              <a:t>The highest success ratio site KSC LC-39A has 76.9% success ratio</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Success Ratio Site</a:t>
            </a:r>
          </a:p>
        </p:txBody>
      </p:sp>
      <p:pic>
        <p:nvPicPr>
          <p:cNvPr id="2" name="Picture 1" descr="A blue and red pie chart&#10;&#10;Description automatically generated">
            <a:extLst>
              <a:ext uri="{FF2B5EF4-FFF2-40B4-BE49-F238E27FC236}">
                <a16:creationId xmlns:a16="http://schemas.microsoft.com/office/drawing/2014/main" id="{C459D39C-1D52-2E5E-4DAB-BB5F5FFF4425}"/>
              </a:ext>
            </a:extLst>
          </p:cNvPr>
          <p:cNvPicPr>
            <a:picLocks noChangeAspect="1"/>
          </p:cNvPicPr>
          <p:nvPr/>
        </p:nvPicPr>
        <p:blipFill>
          <a:blip r:embed="rId3"/>
          <a:stretch>
            <a:fillRect/>
          </a:stretch>
        </p:blipFill>
        <p:spPr>
          <a:xfrm>
            <a:off x="1639824" y="2483836"/>
            <a:ext cx="8778240" cy="331679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85835" y="899033"/>
            <a:ext cx="10414662" cy="2242122"/>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Selecting different Payload Mass ranges we notice that the highest success launches are in between 2500kg – 5000kg payload mass.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Launch Outcome</a:t>
            </a:r>
          </a:p>
        </p:txBody>
      </p:sp>
      <p:pic>
        <p:nvPicPr>
          <p:cNvPr id="2" name="Picture 1">
            <a:extLst>
              <a:ext uri="{FF2B5EF4-FFF2-40B4-BE49-F238E27FC236}">
                <a16:creationId xmlns:a16="http://schemas.microsoft.com/office/drawing/2014/main" id="{2DAF6802-8EFE-4D68-13E7-2A0332C20062}"/>
              </a:ext>
            </a:extLst>
          </p:cNvPr>
          <p:cNvPicPr>
            <a:picLocks noChangeAspect="1"/>
          </p:cNvPicPr>
          <p:nvPr/>
        </p:nvPicPr>
        <p:blipFill>
          <a:blip r:embed="rId3"/>
          <a:stretch>
            <a:fillRect/>
          </a:stretch>
        </p:blipFill>
        <p:spPr>
          <a:xfrm>
            <a:off x="883920" y="2850240"/>
            <a:ext cx="10399776" cy="2651039"/>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85835" y="899033"/>
            <a:ext cx="10414662" cy="2242122"/>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Selecting different Payload Mass ranges we notice that the highest success launches are in between 2500kg – 5000kg payload mass.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Launch Outcome</a:t>
            </a:r>
          </a:p>
        </p:txBody>
      </p:sp>
      <p:pic>
        <p:nvPicPr>
          <p:cNvPr id="4" name="Picture 3" descr="A screenshot of a graph&#10;&#10;Description automatically generated">
            <a:extLst>
              <a:ext uri="{FF2B5EF4-FFF2-40B4-BE49-F238E27FC236}">
                <a16:creationId xmlns:a16="http://schemas.microsoft.com/office/drawing/2014/main" id="{84105562-3804-1B15-A113-08E036F296AB}"/>
              </a:ext>
            </a:extLst>
          </p:cNvPr>
          <p:cNvPicPr>
            <a:picLocks noChangeAspect="1"/>
          </p:cNvPicPr>
          <p:nvPr/>
        </p:nvPicPr>
        <p:blipFill>
          <a:blip r:embed="rId3"/>
          <a:stretch>
            <a:fillRect/>
          </a:stretch>
        </p:blipFill>
        <p:spPr>
          <a:xfrm>
            <a:off x="880533" y="2288467"/>
            <a:ext cx="10058399" cy="3934889"/>
          </a:xfrm>
          <a:prstGeom prst="rect">
            <a:avLst/>
          </a:prstGeom>
        </p:spPr>
      </p:pic>
    </p:spTree>
    <p:extLst>
      <p:ext uri="{BB962C8B-B14F-4D97-AF65-F5344CB8AC3E}">
        <p14:creationId xmlns:p14="http://schemas.microsoft.com/office/powerpoint/2010/main" val="11095567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4276674"/>
            <a:ext cx="10519781" cy="2165668"/>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All models have the same accuracy on test data: 0.833</a:t>
            </a:r>
          </a:p>
          <a:p>
            <a:pPr>
              <a:lnSpc>
                <a:spcPct val="100000"/>
              </a:lnSpc>
              <a:spcBef>
                <a:spcPts val="1400"/>
              </a:spcBef>
            </a:pPr>
            <a:r>
              <a:rPr lang="en-US" sz="2200" dirty="0">
                <a:solidFill>
                  <a:schemeClr val="accent3">
                    <a:lumMod val="25000"/>
                  </a:schemeClr>
                </a:solidFill>
                <a:latin typeface="Abadi"/>
              </a:rPr>
              <a:t>Decision Tree model had the </a:t>
            </a:r>
            <a:r>
              <a:rPr lang="en-US" sz="2200" err="1">
                <a:solidFill>
                  <a:schemeClr val="accent3">
                    <a:lumMod val="25000"/>
                  </a:schemeClr>
                </a:solidFill>
                <a:latin typeface="Abadi"/>
              </a:rPr>
              <a:t>best_score</a:t>
            </a:r>
            <a:r>
              <a:rPr lang="en-US" sz="2200" dirty="0">
                <a:solidFill>
                  <a:schemeClr val="accent3">
                    <a:lumMod val="25000"/>
                  </a:schemeClr>
                </a:solidFill>
                <a:latin typeface="Abadi"/>
              </a:rPr>
              <a:t> accuracy of </a:t>
            </a:r>
            <a:r>
              <a:rPr lang="en-US" sz="2200" dirty="0">
                <a:solidFill>
                  <a:schemeClr val="accent3">
                    <a:lumMod val="25000"/>
                  </a:schemeClr>
                </a:solidFill>
                <a:latin typeface="Consolas"/>
              </a:rPr>
              <a:t>0.8732142857142856</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A2FBD0F0-EB7A-45C4-7E99-99C3D76C5D70}"/>
              </a:ext>
            </a:extLst>
          </p:cNvPr>
          <p:cNvPicPr>
            <a:picLocks noChangeAspect="1"/>
          </p:cNvPicPr>
          <p:nvPr/>
        </p:nvPicPr>
        <p:blipFill>
          <a:blip r:embed="rId3"/>
          <a:stretch>
            <a:fillRect/>
          </a:stretch>
        </p:blipFill>
        <p:spPr>
          <a:xfrm>
            <a:off x="2791968" y="1829775"/>
            <a:ext cx="6096000" cy="319845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355227" y="5312664"/>
            <a:ext cx="9477960" cy="1050100"/>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All models had the same confusion matrix.</a:t>
            </a:r>
            <a:endParaRPr lang="en-US" dirty="0">
              <a:solidFill>
                <a:schemeClr val="accent3">
                  <a:lumMod val="25000"/>
                </a:schemeClr>
              </a:solidFill>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descr="A diagram of different colored squares&#10;&#10;Description automatically generated">
            <a:extLst>
              <a:ext uri="{FF2B5EF4-FFF2-40B4-BE49-F238E27FC236}">
                <a16:creationId xmlns:a16="http://schemas.microsoft.com/office/drawing/2014/main" id="{088349CE-24FC-E5A7-2E73-7A95FE3D0590}"/>
              </a:ext>
            </a:extLst>
          </p:cNvPr>
          <p:cNvPicPr>
            <a:picLocks noChangeAspect="1"/>
          </p:cNvPicPr>
          <p:nvPr/>
        </p:nvPicPr>
        <p:blipFill>
          <a:blip r:embed="rId3"/>
          <a:stretch>
            <a:fillRect/>
          </a:stretch>
        </p:blipFill>
        <p:spPr>
          <a:xfrm>
            <a:off x="3354324" y="1584960"/>
            <a:ext cx="5349240" cy="372465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24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Using our machine learning models, we can predict whether a launch will have a successful landing or not.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best model to predict the outcome of the landing is the Decision Tree Model.</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ea typeface="Calibri"/>
                <a:cs typeface="Calibri"/>
              </a:rPr>
              <a:t>We found the Launch site with highest success rate to be </a:t>
            </a:r>
            <a:r>
              <a:rPr lang="en-US" sz="2200" dirty="0">
                <a:solidFill>
                  <a:schemeClr val="accent3">
                    <a:lumMod val="25000"/>
                  </a:schemeClr>
                </a:solidFill>
                <a:latin typeface="Abadi"/>
                <a:ea typeface="+mn-lt"/>
                <a:cs typeface="+mn-lt"/>
              </a:rPr>
              <a:t>KSC LC-39A site.</a:t>
            </a:r>
          </a:p>
          <a:p>
            <a:pPr>
              <a:lnSpc>
                <a:spcPct val="100000"/>
              </a:lnSpc>
              <a:spcBef>
                <a:spcPts val="1400"/>
              </a:spcBef>
            </a:pPr>
            <a:r>
              <a:rPr lang="en-US" sz="2200" dirty="0">
                <a:solidFill>
                  <a:schemeClr val="accent3">
                    <a:lumMod val="25000"/>
                  </a:schemeClr>
                </a:solidFill>
                <a:latin typeface="Abadi"/>
              </a:rPr>
              <a:t>All launch sites have a safe distance from cities.</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You can check this </a:t>
            </a:r>
            <a:r>
              <a:rPr lang="en-US" sz="2200" dirty="0" err="1">
                <a:solidFill>
                  <a:schemeClr val="accent3">
                    <a:lumMod val="25000"/>
                  </a:schemeClr>
                </a:solidFill>
                <a:latin typeface="Abadi"/>
              </a:rPr>
              <a:t>Github</a:t>
            </a:r>
            <a:r>
              <a:rPr lang="en-US" sz="2200" dirty="0">
                <a:solidFill>
                  <a:schemeClr val="accent3">
                    <a:lumMod val="25000"/>
                  </a:schemeClr>
                </a:solidFill>
                <a:latin typeface="Abadi"/>
              </a:rPr>
              <a:t> repository to find the notebooks, codes and results found for this work:</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a:rPr>
              <a:t>                               </a:t>
            </a:r>
            <a:r>
              <a:rPr lang="en-US" sz="2200" dirty="0">
                <a:solidFill>
                  <a:schemeClr val="accent3">
                    <a:lumMod val="25000"/>
                  </a:schemeClr>
                </a:solidFill>
                <a:latin typeface="Abadi"/>
                <a:hlinkClick r:id="rId4"/>
              </a:rPr>
              <a:t>Repository Link</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from SpaceX API and Web Scraping from Wiki Pages</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was first converted to a pandas </a:t>
            </a:r>
            <a:r>
              <a:rPr lang="en-US" sz="7600" dirty="0" err="1">
                <a:solidFill>
                  <a:schemeClr val="bg2">
                    <a:lumMod val="50000"/>
                  </a:schemeClr>
                </a:solidFill>
                <a:latin typeface="Abadi"/>
              </a:rPr>
              <a:t>dataframe</a:t>
            </a:r>
            <a:r>
              <a:rPr lang="en-US" sz="7600" dirty="0">
                <a:solidFill>
                  <a:schemeClr val="bg2">
                    <a:lumMod val="50000"/>
                  </a:schemeClr>
                </a:solidFill>
                <a:latin typeface="Abadi"/>
              </a:rPr>
              <a:t> then One-hot encoding was applied to categorical variables </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Use machine learning to predict if the first stage will land successfully</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Data was collected from SpaceX API and web scraped from wiki pages.</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33" name="Diagram 32">
            <a:extLst>
              <a:ext uri="{FF2B5EF4-FFF2-40B4-BE49-F238E27FC236}">
                <a16:creationId xmlns:a16="http://schemas.microsoft.com/office/drawing/2014/main" id="{BA3C7B57-6D6E-47A9-27B3-0D8C4A370396}"/>
              </a:ext>
            </a:extLst>
          </p:cNvPr>
          <p:cNvGraphicFramePr/>
          <p:nvPr>
            <p:extLst>
              <p:ext uri="{D42A27DB-BD31-4B8C-83A1-F6EECF244321}">
                <p14:modId xmlns:p14="http://schemas.microsoft.com/office/powerpoint/2010/main" val="1874875383"/>
              </p:ext>
            </p:extLst>
          </p:nvPr>
        </p:nvGraphicFramePr>
        <p:xfrm>
          <a:off x="671689" y="1600200"/>
          <a:ext cx="10611553" cy="38156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25" name="Diagram 424">
            <a:extLst>
              <a:ext uri="{FF2B5EF4-FFF2-40B4-BE49-F238E27FC236}">
                <a16:creationId xmlns:a16="http://schemas.microsoft.com/office/drawing/2014/main" id="{7105BE5F-4258-169B-97C2-AB1E47FFD5D7}"/>
              </a:ext>
            </a:extLst>
          </p:cNvPr>
          <p:cNvGraphicFramePr/>
          <p:nvPr>
            <p:extLst>
              <p:ext uri="{D42A27DB-BD31-4B8C-83A1-F6EECF244321}">
                <p14:modId xmlns:p14="http://schemas.microsoft.com/office/powerpoint/2010/main" val="83608325"/>
              </p:ext>
            </p:extLst>
          </p:nvPr>
        </p:nvGraphicFramePr>
        <p:xfrm>
          <a:off x="671690" y="3728155"/>
          <a:ext cx="10605909" cy="36576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We used the get request to the SpaceX API to collect and clean the data, as well as wrangling the data and dealing with missing values</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ea typeface="Calibri"/>
              <a:cs typeface="Calibri"/>
            </a:endParaRPr>
          </a:p>
          <a:p>
            <a:pPr marL="0" indent="0">
              <a:lnSpc>
                <a:spcPct val="100000"/>
              </a:lnSpc>
              <a:spcBef>
                <a:spcPts val="1400"/>
              </a:spcBef>
              <a:buNone/>
            </a:pPr>
            <a:endParaRPr lang="en-US" sz="2200" dirty="0">
              <a:solidFill>
                <a:schemeClr val="accent3">
                  <a:lumMod val="25000"/>
                </a:schemeClr>
              </a:solidFill>
              <a:ea typeface="Calibri"/>
              <a:cs typeface="Calibri"/>
            </a:endParaRPr>
          </a:p>
          <a:p>
            <a:pPr marL="0" indent="0">
              <a:lnSpc>
                <a:spcPct val="100000"/>
              </a:lnSpc>
              <a:spcBef>
                <a:spcPts val="1400"/>
              </a:spcBef>
              <a:buNone/>
            </a:pPr>
            <a:endParaRPr lang="en-US" sz="2200" dirty="0">
              <a:solidFill>
                <a:schemeClr val="accent3">
                  <a:lumMod val="25000"/>
                </a:schemeClr>
              </a:solidFill>
              <a:ea typeface="Calibri"/>
              <a:cs typeface="Calibri"/>
            </a:endParaRPr>
          </a:p>
          <a:p>
            <a:pPr marL="0" indent="0">
              <a:lnSpc>
                <a:spcPct val="100000"/>
              </a:lnSpc>
              <a:spcBef>
                <a:spcPts val="1400"/>
              </a:spcBef>
              <a:buNone/>
            </a:pPr>
            <a:endParaRPr lang="en-US" sz="2200" dirty="0">
              <a:solidFill>
                <a:schemeClr val="accent3">
                  <a:lumMod val="25000"/>
                </a:schemeClr>
              </a:solidFill>
              <a:ea typeface="Calibri"/>
              <a:cs typeface="Calibri"/>
            </a:endParaRPr>
          </a:p>
          <a:p>
            <a:pPr marL="0" indent="0">
              <a:lnSpc>
                <a:spcPct val="100000"/>
              </a:lnSpc>
              <a:spcBef>
                <a:spcPts val="1400"/>
              </a:spcBef>
              <a:buNone/>
            </a:pPr>
            <a:r>
              <a:rPr lang="en-US" sz="2200" dirty="0">
                <a:solidFill>
                  <a:schemeClr val="accent3">
                    <a:lumMod val="25000"/>
                  </a:schemeClr>
                </a:solidFill>
                <a:ea typeface="Calibri" panose="020F0502020204030204"/>
                <a:cs typeface="Calibri" panose="020F0502020204030204"/>
                <a:hlinkClick r:id="rId3">
                  <a:extLst>
                    <a:ext uri="{A12FA001-AC4F-418D-AE19-62706E023703}">
                      <ahyp:hlinkClr xmlns:ahyp="http://schemas.microsoft.com/office/drawing/2018/hyperlinkcolor" val="tx"/>
                    </a:ext>
                  </a:extLst>
                </a:hlinkClick>
              </a:rPr>
              <a:t>SpaceX Data Collection Notebook</a:t>
            </a:r>
            <a:endParaRPr lang="en-US" sz="2200">
              <a:solidFill>
                <a:schemeClr val="accent3">
                  <a:lumMod val="25000"/>
                </a:schemeClr>
              </a:solidFill>
              <a:ea typeface="Calibri" panose="020F0502020204030204"/>
              <a:cs typeface="Calibri" panose="020F0502020204030204"/>
            </a:endParaRPr>
          </a:p>
          <a:p>
            <a:endParaRPr lang="en-US">
              <a:ea typeface="Calibri" panose="020F0502020204030204"/>
              <a:cs typeface="Calibri" panose="020F0502020204030204"/>
            </a:endParaRPr>
          </a:p>
          <a:p>
            <a:endParaRPr lang="en-US">
              <a:ea typeface="Calibri" panose="020F0502020204030204"/>
              <a:cs typeface="Calibri" panose="020F0502020204030204"/>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7" name="Diagram 26">
            <a:extLst>
              <a:ext uri="{FF2B5EF4-FFF2-40B4-BE49-F238E27FC236}">
                <a16:creationId xmlns:a16="http://schemas.microsoft.com/office/drawing/2014/main" id="{DFEA17EA-5A67-84AB-2B59-45F535D094F5}"/>
              </a:ext>
            </a:extLst>
          </p:cNvPr>
          <p:cNvGraphicFramePr/>
          <p:nvPr>
            <p:extLst>
              <p:ext uri="{D42A27DB-BD31-4B8C-83A1-F6EECF244321}">
                <p14:modId xmlns:p14="http://schemas.microsoft.com/office/powerpoint/2010/main" val="936534523"/>
              </p:ext>
            </p:extLst>
          </p:nvPr>
        </p:nvGraphicFramePr>
        <p:xfrm>
          <a:off x="4956048" y="1539240"/>
          <a:ext cx="7522464" cy="48828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349387" y="1725232"/>
            <a:ext cx="5139246" cy="4341939"/>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Performed web scraping to Falcon 9 launch records from web pages.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Web Scraping Data Collection Notebook</a:t>
            </a:r>
            <a:endParaRPr lang="en-US" sz="2200">
              <a:solidFill>
                <a:schemeClr val="accent3">
                  <a:lumMod val="25000"/>
                </a:schemeClr>
              </a:solidFill>
              <a:latin typeface="Abad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1285" name="Diagram 1284">
            <a:extLst>
              <a:ext uri="{FF2B5EF4-FFF2-40B4-BE49-F238E27FC236}">
                <a16:creationId xmlns:a16="http://schemas.microsoft.com/office/drawing/2014/main" id="{E17B6CB1-69C5-67BA-AF09-BCD28D692E69}"/>
              </a:ext>
            </a:extLst>
          </p:cNvPr>
          <p:cNvGraphicFramePr/>
          <p:nvPr>
            <p:extLst>
              <p:ext uri="{D42A27DB-BD31-4B8C-83A1-F6EECF244321}">
                <p14:modId xmlns:p14="http://schemas.microsoft.com/office/powerpoint/2010/main" val="654004835"/>
              </p:ext>
            </p:extLst>
          </p:nvPr>
        </p:nvGraphicFramePr>
        <p:xfrm>
          <a:off x="5358384" y="1563624"/>
          <a:ext cx="6315456" cy="47183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49</Slides>
  <Notes>4</Notes>
  <HiddenSlides>0</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1623</cp:revision>
  <dcterms:created xsi:type="dcterms:W3CDTF">2021-04-29T18:58:34Z</dcterms:created>
  <dcterms:modified xsi:type="dcterms:W3CDTF">2024-12-09T21:01:38Z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